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25" r:id="rId1"/>
  </p:sldMasterIdLst>
  <p:sldIdLst>
    <p:sldId id="365" r:id="rId2"/>
    <p:sldId id="459" r:id="rId3"/>
    <p:sldId id="429" r:id="rId4"/>
    <p:sldId id="438" r:id="rId5"/>
    <p:sldId id="439" r:id="rId6"/>
    <p:sldId id="440" r:id="rId7"/>
    <p:sldId id="441" r:id="rId8"/>
    <p:sldId id="420" r:id="rId9"/>
    <p:sldId id="422" r:id="rId10"/>
    <p:sldId id="421" r:id="rId11"/>
    <p:sldId id="430" r:id="rId12"/>
    <p:sldId id="431" r:id="rId13"/>
    <p:sldId id="432" r:id="rId14"/>
    <p:sldId id="435" r:id="rId15"/>
    <p:sldId id="436" r:id="rId16"/>
    <p:sldId id="437" r:id="rId17"/>
    <p:sldId id="443" r:id="rId18"/>
    <p:sldId id="444" r:id="rId19"/>
    <p:sldId id="445" r:id="rId20"/>
    <p:sldId id="446" r:id="rId21"/>
    <p:sldId id="447" r:id="rId22"/>
    <p:sldId id="448" r:id="rId23"/>
    <p:sldId id="411" r:id="rId24"/>
    <p:sldId id="412" r:id="rId25"/>
    <p:sldId id="413" r:id="rId26"/>
    <p:sldId id="414" r:id="rId27"/>
    <p:sldId id="458" r:id="rId28"/>
    <p:sldId id="449" r:id="rId29"/>
    <p:sldId id="450" r:id="rId30"/>
    <p:sldId id="452" r:id="rId31"/>
    <p:sldId id="453" r:id="rId32"/>
    <p:sldId id="460" r:id="rId33"/>
    <p:sldId id="456" r:id="rId34"/>
    <p:sldId id="457" r:id="rId35"/>
    <p:sldId id="462" r:id="rId36"/>
    <p:sldId id="463" r:id="rId37"/>
    <p:sldId id="464" r:id="rId38"/>
    <p:sldId id="466" r:id="rId39"/>
    <p:sldId id="467" r:id="rId40"/>
    <p:sldId id="468" r:id="rId41"/>
    <p:sldId id="469" r:id="rId42"/>
    <p:sldId id="465" r:id="rId43"/>
    <p:sldId id="470" r:id="rId44"/>
    <p:sldId id="471" r:id="rId45"/>
    <p:sldId id="472" r:id="rId46"/>
    <p:sldId id="473" r:id="rId47"/>
    <p:sldId id="474" r:id="rId48"/>
    <p:sldId id="475" r:id="rId49"/>
    <p:sldId id="476" r:id="rId50"/>
    <p:sldId id="477" r:id="rId51"/>
    <p:sldId id="478" r:id="rId52"/>
    <p:sldId id="479" r:id="rId53"/>
    <p:sldId id="491" r:id="rId54"/>
    <p:sldId id="480" r:id="rId55"/>
    <p:sldId id="481" r:id="rId56"/>
    <p:sldId id="492" r:id="rId57"/>
    <p:sldId id="482" r:id="rId58"/>
    <p:sldId id="484" r:id="rId59"/>
    <p:sldId id="493" r:id="rId60"/>
    <p:sldId id="485" r:id="rId61"/>
    <p:sldId id="486" r:id="rId62"/>
    <p:sldId id="487" r:id="rId63"/>
    <p:sldId id="488" r:id="rId64"/>
    <p:sldId id="489" r:id="rId65"/>
    <p:sldId id="494"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lea" userId="edb81cfab4aaf77f" providerId="Windows Live" clId="Web-{B83C0364-6356-7DEE-2B77-455F04CE87D2}"/>
    <pc:docChg chg="modSld">
      <pc:chgData name="charles lea" userId="edb81cfab4aaf77f" providerId="Windows Live" clId="Web-{B83C0364-6356-7DEE-2B77-455F04CE87D2}" dt="2024-06-19T08:46:03.125" v="0"/>
      <pc:docMkLst>
        <pc:docMk/>
      </pc:docMkLst>
      <pc:sldChg chg="delSp">
        <pc:chgData name="charles lea" userId="edb81cfab4aaf77f" providerId="Windows Live" clId="Web-{B83C0364-6356-7DEE-2B77-455F04CE87D2}" dt="2024-06-19T08:46:03.125" v="0"/>
        <pc:sldMkLst>
          <pc:docMk/>
          <pc:sldMk cId="2308631267" sldId="457"/>
        </pc:sldMkLst>
        <pc:picChg chg="del">
          <ac:chgData name="charles lea" userId="edb81cfab4aaf77f" providerId="Windows Live" clId="Web-{B83C0364-6356-7DEE-2B77-455F04CE87D2}" dt="2024-06-19T08:46:03.125" v="0"/>
          <ac:picMkLst>
            <pc:docMk/>
            <pc:sldMk cId="2308631267" sldId="457"/>
            <ac:picMk id="5" creationId="{67FDD65D-F59A-EDCF-6C1A-B97C1B5DA7C0}"/>
          </ac:picMkLst>
        </pc:picChg>
      </pc:sldChg>
    </pc:docChg>
  </pc:docChgLst>
  <pc:docChgLst>
    <pc:chgData name="charles lea" userId="edb81cfab4aaf77f" providerId="Windows Live" clId="Web-{598942FB-36EA-6ECF-8C21-2B1526EAD88C}"/>
    <pc:docChg chg="addSld">
      <pc:chgData name="charles lea" userId="edb81cfab4aaf77f" providerId="Windows Live" clId="Web-{598942FB-36EA-6ECF-8C21-2B1526EAD88C}" dt="2024-07-13T10:54:36.688" v="1"/>
      <pc:docMkLst>
        <pc:docMk/>
      </pc:docMkLst>
      <pc:sldChg chg="new">
        <pc:chgData name="charles lea" userId="edb81cfab4aaf77f" providerId="Windows Live" clId="Web-{598942FB-36EA-6ECF-8C21-2B1526EAD88C}" dt="2024-07-13T09:42:37.894" v="0"/>
        <pc:sldMkLst>
          <pc:docMk/>
          <pc:sldMk cId="4228954463" sldId="496"/>
        </pc:sldMkLst>
      </pc:sldChg>
      <pc:sldChg chg="new">
        <pc:chgData name="charles lea" userId="edb81cfab4aaf77f" providerId="Windows Live" clId="Web-{598942FB-36EA-6ECF-8C21-2B1526EAD88C}" dt="2024-07-13T10:54:36.688" v="1"/>
        <pc:sldMkLst>
          <pc:docMk/>
          <pc:sldMk cId="3188701104" sldId="497"/>
        </pc:sldMkLst>
      </pc:sldChg>
    </pc:docChg>
  </pc:docChgLst>
  <pc:docChgLst>
    <pc:chgData name="charles lea" userId="edb81cfab4aaf77f" providerId="Windows Live" clId="Web-{7D86D249-0044-D4A3-C8FB-DCDBE5C76AFE}"/>
    <pc:docChg chg="addSld">
      <pc:chgData name="charles lea" userId="edb81cfab4aaf77f" providerId="Windows Live" clId="Web-{7D86D249-0044-D4A3-C8FB-DCDBE5C76AFE}" dt="2024-07-06T11:35:08.688" v="0"/>
      <pc:docMkLst>
        <pc:docMk/>
      </pc:docMkLst>
      <pc:sldChg chg="new">
        <pc:chgData name="charles lea" userId="edb81cfab4aaf77f" providerId="Windows Live" clId="Web-{7D86D249-0044-D4A3-C8FB-DCDBE5C76AFE}" dt="2024-07-06T11:35:08.688" v="0"/>
        <pc:sldMkLst>
          <pc:docMk/>
          <pc:sldMk cId="1598141685" sldId="495"/>
        </pc:sldMkLst>
      </pc:sldChg>
    </pc:docChg>
  </pc:docChgLst>
  <pc:docChgLst>
    <pc:chgData name="charles lea" userId="edb81cfab4aaf77f" providerId="LiveId" clId="{E9C34BB4-BEE9-46CE-8FEC-CC07693A3B93}"/>
    <pc:docChg chg="undo custSel addSld delSld modSld sldOrd">
      <pc:chgData name="charles lea" userId="edb81cfab4aaf77f" providerId="LiveId" clId="{E9C34BB4-BEE9-46CE-8FEC-CC07693A3B93}" dt="2024-12-08T12:01:47.842" v="4448" actId="1036"/>
      <pc:docMkLst>
        <pc:docMk/>
      </pc:docMkLst>
      <pc:sldChg chg="addSp delSp modSp mod delAnim modAnim">
        <pc:chgData name="charles lea" userId="edb81cfab4aaf77f" providerId="LiveId" clId="{E9C34BB4-BEE9-46CE-8FEC-CC07693A3B93}" dt="2024-05-26T07:34:42.363" v="4133" actId="26606"/>
        <pc:sldMkLst>
          <pc:docMk/>
          <pc:sldMk cId="2874098913" sldId="365"/>
        </pc:sldMkLst>
        <pc:spChg chg="add">
          <ac:chgData name="charles lea" userId="edb81cfab4aaf77f" providerId="LiveId" clId="{E9C34BB4-BEE9-46CE-8FEC-CC07693A3B93}" dt="2024-05-26T07:33:55.148" v="4129"/>
          <ac:spMkLst>
            <pc:docMk/>
            <pc:sldMk cId="2874098913" sldId="365"/>
            <ac:spMk id="2" creationId="{E0A4AE17-B7FC-3774-F9FC-F393DE16AEC0}"/>
          </ac:spMkLst>
        </pc:spChg>
        <pc:spChg chg="del mod ord">
          <ac:chgData name="charles lea" userId="edb81cfab4aaf77f" providerId="LiveId" clId="{E9C34BB4-BEE9-46CE-8FEC-CC07693A3B93}" dt="2024-05-07T15:49:14.096" v="19" actId="478"/>
          <ac:spMkLst>
            <pc:docMk/>
            <pc:sldMk cId="2874098913" sldId="365"/>
            <ac:spMk id="18" creationId="{0B252A01-8610-6A13-CBF9-40B140CB7BA3}"/>
          </ac:spMkLst>
        </pc:spChg>
        <pc:spChg chg="add del">
          <ac:chgData name="charles lea" userId="edb81cfab4aaf77f" providerId="LiveId" clId="{E9C34BB4-BEE9-46CE-8FEC-CC07693A3B93}" dt="2024-05-07T15:48:55.135" v="6" actId="26606"/>
          <ac:spMkLst>
            <pc:docMk/>
            <pc:sldMk cId="2874098913" sldId="365"/>
            <ac:spMk id="1064" creationId="{670D6F2B-93AF-47D6-9378-5E54BE0AC69F}"/>
          </ac:spMkLst>
        </pc:spChg>
        <pc:spChg chg="add del">
          <ac:chgData name="charles lea" userId="edb81cfab4aaf77f" providerId="LiveId" clId="{E9C34BB4-BEE9-46CE-8FEC-CC07693A3B93}" dt="2024-05-07T15:48:55.135" v="6" actId="26606"/>
          <ac:spMkLst>
            <pc:docMk/>
            <pc:sldMk cId="2874098913" sldId="365"/>
            <ac:spMk id="1066" creationId="{D36F3EEA-55D4-4677-80E7-92D00B8F343B}"/>
          </ac:spMkLst>
        </pc:spChg>
        <pc:spChg chg="add del">
          <ac:chgData name="charles lea" userId="edb81cfab4aaf77f" providerId="LiveId" clId="{E9C34BB4-BEE9-46CE-8FEC-CC07693A3B93}" dt="2024-05-07T15:48:55.135" v="6" actId="26606"/>
          <ac:spMkLst>
            <pc:docMk/>
            <pc:sldMk cId="2874098913" sldId="365"/>
            <ac:spMk id="1068" creationId="{C91E93A7-6C7F-4F77-9CB0-280D958EF4D2}"/>
          </ac:spMkLst>
        </pc:spChg>
        <pc:spChg chg="add del">
          <ac:chgData name="charles lea" userId="edb81cfab4aaf77f" providerId="LiveId" clId="{E9C34BB4-BEE9-46CE-8FEC-CC07693A3B93}" dt="2024-05-07T15:48:55.135" v="6" actId="26606"/>
          <ac:spMkLst>
            <pc:docMk/>
            <pc:sldMk cId="2874098913" sldId="365"/>
            <ac:spMk id="1070" creationId="{E4F17063-EDA4-417B-946F-BA357F3B390D}"/>
          </ac:spMkLst>
        </pc:spChg>
        <pc:spChg chg="add del">
          <ac:chgData name="charles lea" userId="edb81cfab4aaf77f" providerId="LiveId" clId="{E9C34BB4-BEE9-46CE-8FEC-CC07693A3B93}" dt="2024-05-07T15:48:55.056" v="5" actId="26606"/>
          <ac:spMkLst>
            <pc:docMk/>
            <pc:sldMk cId="2874098913" sldId="365"/>
            <ac:spMk id="1079" creationId="{670D6F2B-93AF-47D6-9378-5E54BE0AC69F}"/>
          </ac:spMkLst>
        </pc:spChg>
        <pc:spChg chg="add del">
          <ac:chgData name="charles lea" userId="edb81cfab4aaf77f" providerId="LiveId" clId="{E9C34BB4-BEE9-46CE-8FEC-CC07693A3B93}" dt="2024-05-07T15:48:55.056" v="5" actId="26606"/>
          <ac:spMkLst>
            <pc:docMk/>
            <pc:sldMk cId="2874098913" sldId="365"/>
            <ac:spMk id="1081" creationId="{D36F3EEA-55D4-4677-80E7-92D00B8F343B}"/>
          </ac:spMkLst>
        </pc:spChg>
        <pc:spChg chg="add del">
          <ac:chgData name="charles lea" userId="edb81cfab4aaf77f" providerId="LiveId" clId="{E9C34BB4-BEE9-46CE-8FEC-CC07693A3B93}" dt="2024-05-07T15:48:55.056" v="5" actId="26606"/>
          <ac:spMkLst>
            <pc:docMk/>
            <pc:sldMk cId="2874098913" sldId="365"/>
            <ac:spMk id="1083" creationId="{C91E93A7-6C7F-4F77-9CB0-280D958EF4D2}"/>
          </ac:spMkLst>
        </pc:spChg>
        <pc:spChg chg="add del">
          <ac:chgData name="charles lea" userId="edb81cfab4aaf77f" providerId="LiveId" clId="{E9C34BB4-BEE9-46CE-8FEC-CC07693A3B93}" dt="2024-05-07T15:48:55.056" v="5" actId="26606"/>
          <ac:spMkLst>
            <pc:docMk/>
            <pc:sldMk cId="2874098913" sldId="365"/>
            <ac:spMk id="1085" creationId="{E4F17063-EDA4-417B-946F-BA357F3B390D}"/>
          </ac:spMkLst>
        </pc:spChg>
        <pc:spChg chg="add del">
          <ac:chgData name="charles lea" userId="edb81cfab4aaf77f" providerId="LiveId" clId="{E9C34BB4-BEE9-46CE-8FEC-CC07693A3B93}" dt="2024-05-07T15:49:19.359" v="20" actId="26606"/>
          <ac:spMkLst>
            <pc:docMk/>
            <pc:sldMk cId="2874098913" sldId="365"/>
            <ac:spMk id="1090" creationId="{670D6F2B-93AF-47D6-9378-5E54BE0AC69F}"/>
          </ac:spMkLst>
        </pc:spChg>
        <pc:spChg chg="add del">
          <ac:chgData name="charles lea" userId="edb81cfab4aaf77f" providerId="LiveId" clId="{E9C34BB4-BEE9-46CE-8FEC-CC07693A3B93}" dt="2024-05-26T07:34:42.363" v="4133" actId="26606"/>
          <ac:spMkLst>
            <pc:docMk/>
            <pc:sldMk cId="2874098913" sldId="365"/>
            <ac:spMk id="1095" creationId="{388DD50E-1D2D-48C6-A470-79FB7F337F8A}"/>
          </ac:spMkLst>
        </pc:spChg>
        <pc:spChg chg="add del">
          <ac:chgData name="charles lea" userId="edb81cfab4aaf77f" providerId="LiveId" clId="{E9C34BB4-BEE9-46CE-8FEC-CC07693A3B93}" dt="2024-05-26T07:34:42.363" v="4133" actId="26606"/>
          <ac:spMkLst>
            <pc:docMk/>
            <pc:sldMk cId="2874098913" sldId="365"/>
            <ac:spMk id="1097" creationId="{4F78DAAE-B0C3-49A3-8AB1-AD2FF0E3686F}"/>
          </ac:spMkLst>
        </pc:spChg>
        <pc:spChg chg="add del">
          <ac:chgData name="charles lea" userId="edb81cfab4aaf77f" providerId="LiveId" clId="{E9C34BB4-BEE9-46CE-8FEC-CC07693A3B93}" dt="2024-05-26T07:34:42.363" v="4133" actId="26606"/>
          <ac:spMkLst>
            <pc:docMk/>
            <pc:sldMk cId="2874098913" sldId="365"/>
            <ac:spMk id="1099" creationId="{F6A8A81D-3338-4B0F-A26F-A3D259D27681}"/>
          </ac:spMkLst>
        </pc:spChg>
        <pc:spChg chg="add del">
          <ac:chgData name="charles lea" userId="edb81cfab4aaf77f" providerId="LiveId" clId="{E9C34BB4-BEE9-46CE-8FEC-CC07693A3B93}" dt="2024-05-26T07:34:42.363" v="4133" actId="26606"/>
          <ac:spMkLst>
            <pc:docMk/>
            <pc:sldMk cId="2874098913" sldId="365"/>
            <ac:spMk id="1101" creationId="{40155665-7CE2-4939-AE5E-020DC1D20753}"/>
          </ac:spMkLst>
        </pc:spChg>
        <pc:spChg chg="add">
          <ac:chgData name="charles lea" userId="edb81cfab4aaf77f" providerId="LiveId" clId="{E9C34BB4-BEE9-46CE-8FEC-CC07693A3B93}" dt="2024-05-26T07:34:42.363" v="4133" actId="26606"/>
          <ac:spMkLst>
            <pc:docMk/>
            <pc:sldMk cId="2874098913" sldId="365"/>
            <ac:spMk id="1106" creationId="{71616407-3E4D-4469-BDAF-3837EBF9FDA8}"/>
          </ac:spMkLst>
        </pc:spChg>
        <pc:grpChg chg="add del">
          <ac:chgData name="charles lea" userId="edb81cfab4aaf77f" providerId="LiveId" clId="{E9C34BB4-BEE9-46CE-8FEC-CC07693A3B93}" dt="2024-05-07T15:48:55.135" v="6" actId="26606"/>
          <ac:grpSpMkLst>
            <pc:docMk/>
            <pc:sldMk cId="2874098913" sldId="365"/>
            <ac:grpSpMk id="1060" creationId="{6503EB0F-2257-4A3E-A73B-E1DE769B459F}"/>
          </ac:grpSpMkLst>
        </pc:grpChg>
        <pc:grpChg chg="add del">
          <ac:chgData name="charles lea" userId="edb81cfab4aaf77f" providerId="LiveId" clId="{E9C34BB4-BEE9-46CE-8FEC-CC07693A3B93}" dt="2024-05-07T15:48:55.056" v="5" actId="26606"/>
          <ac:grpSpMkLst>
            <pc:docMk/>
            <pc:sldMk cId="2874098913" sldId="365"/>
            <ac:grpSpMk id="1075" creationId="{6503EB0F-2257-4A3E-A73B-E1DE769B459F}"/>
          </ac:grpSpMkLst>
        </pc:grpChg>
        <pc:grpChg chg="add del">
          <ac:chgData name="charles lea" userId="edb81cfab4aaf77f" providerId="LiveId" clId="{E9C34BB4-BEE9-46CE-8FEC-CC07693A3B93}" dt="2024-05-07T15:49:19.359" v="20" actId="26606"/>
          <ac:grpSpMkLst>
            <pc:docMk/>
            <pc:sldMk cId="2874098913" sldId="365"/>
            <ac:grpSpMk id="1087" creationId="{6503EB0F-2257-4A3E-A73B-E1DE769B459F}"/>
          </ac:grpSpMkLst>
        </pc:grpChg>
        <pc:picChg chg="del">
          <ac:chgData name="charles lea" userId="edb81cfab4aaf77f" providerId="LiveId" clId="{E9C34BB4-BEE9-46CE-8FEC-CC07693A3B93}" dt="2024-05-07T15:48:30.967" v="0" actId="478"/>
          <ac:picMkLst>
            <pc:docMk/>
            <pc:sldMk cId="2874098913" sldId="365"/>
            <ac:picMk id="3" creationId="{8913E767-55A7-4E19-5F37-2C7B47C4DADA}"/>
          </ac:picMkLst>
        </pc:picChg>
        <pc:picChg chg="add del mod">
          <ac:chgData name="charles lea" userId="edb81cfab4aaf77f" providerId="LiveId" clId="{E9C34BB4-BEE9-46CE-8FEC-CC07693A3B93}" dt="2024-05-26T07:33:51.408" v="4128" actId="478"/>
          <ac:picMkLst>
            <pc:docMk/>
            <pc:sldMk cId="2874098913" sldId="365"/>
            <ac:picMk id="4" creationId="{4CA0D80E-1EB5-0BE0-44CF-674B135AEB7D}"/>
          </ac:picMkLst>
        </pc:picChg>
        <pc:picChg chg="add mod">
          <ac:chgData name="charles lea" userId="edb81cfab4aaf77f" providerId="LiveId" clId="{E9C34BB4-BEE9-46CE-8FEC-CC07693A3B93}" dt="2024-05-26T07:34:42.363" v="4133" actId="26606"/>
          <ac:picMkLst>
            <pc:docMk/>
            <pc:sldMk cId="2874098913" sldId="365"/>
            <ac:picMk id="5" creationId="{637CA306-B8F0-17A1-D70C-AE6C1D983CE7}"/>
          </ac:picMkLst>
        </pc:picChg>
      </pc:sldChg>
      <pc:sldChg chg="del">
        <pc:chgData name="charles lea" userId="edb81cfab4aaf77f" providerId="LiveId" clId="{E9C34BB4-BEE9-46CE-8FEC-CC07693A3B93}" dt="2024-05-10T19:16:54.402" v="1769" actId="47"/>
        <pc:sldMkLst>
          <pc:docMk/>
          <pc:sldMk cId="1984019108" sldId="379"/>
        </pc:sldMkLst>
      </pc:sldChg>
      <pc:sldChg chg="del">
        <pc:chgData name="charles lea" userId="edb81cfab4aaf77f" providerId="LiveId" clId="{E9C34BB4-BEE9-46CE-8FEC-CC07693A3B93}" dt="2024-05-10T19:16:55.893" v="1770" actId="47"/>
        <pc:sldMkLst>
          <pc:docMk/>
          <pc:sldMk cId="3271349647" sldId="380"/>
        </pc:sldMkLst>
      </pc:sldChg>
      <pc:sldChg chg="del">
        <pc:chgData name="charles lea" userId="edb81cfab4aaf77f" providerId="LiveId" clId="{E9C34BB4-BEE9-46CE-8FEC-CC07693A3B93}" dt="2024-05-10T19:17:00.326" v="1774" actId="47"/>
        <pc:sldMkLst>
          <pc:docMk/>
          <pc:sldMk cId="878614241" sldId="383"/>
        </pc:sldMkLst>
      </pc:sldChg>
      <pc:sldChg chg="del">
        <pc:chgData name="charles lea" userId="edb81cfab4aaf77f" providerId="LiveId" clId="{E9C34BB4-BEE9-46CE-8FEC-CC07693A3B93}" dt="2024-05-10T19:17:01.587" v="1775" actId="47"/>
        <pc:sldMkLst>
          <pc:docMk/>
          <pc:sldMk cId="1397267505" sldId="384"/>
        </pc:sldMkLst>
      </pc:sldChg>
      <pc:sldChg chg="del">
        <pc:chgData name="charles lea" userId="edb81cfab4aaf77f" providerId="LiveId" clId="{E9C34BB4-BEE9-46CE-8FEC-CC07693A3B93}" dt="2024-05-10T19:17:02.470" v="1776" actId="47"/>
        <pc:sldMkLst>
          <pc:docMk/>
          <pc:sldMk cId="1656582991" sldId="385"/>
        </pc:sldMkLst>
      </pc:sldChg>
      <pc:sldChg chg="del">
        <pc:chgData name="charles lea" userId="edb81cfab4aaf77f" providerId="LiveId" clId="{E9C34BB4-BEE9-46CE-8FEC-CC07693A3B93}" dt="2024-05-10T19:17:03.263" v="1777" actId="47"/>
        <pc:sldMkLst>
          <pc:docMk/>
          <pc:sldMk cId="437584192" sldId="386"/>
        </pc:sldMkLst>
      </pc:sldChg>
      <pc:sldChg chg="del">
        <pc:chgData name="charles lea" userId="edb81cfab4aaf77f" providerId="LiveId" clId="{E9C34BB4-BEE9-46CE-8FEC-CC07693A3B93}" dt="2024-05-10T19:17:04.042" v="1778" actId="47"/>
        <pc:sldMkLst>
          <pc:docMk/>
          <pc:sldMk cId="3742530575" sldId="387"/>
        </pc:sldMkLst>
      </pc:sldChg>
      <pc:sldChg chg="del">
        <pc:chgData name="charles lea" userId="edb81cfab4aaf77f" providerId="LiveId" clId="{E9C34BB4-BEE9-46CE-8FEC-CC07693A3B93}" dt="2024-05-10T19:17:04.917" v="1779" actId="47"/>
        <pc:sldMkLst>
          <pc:docMk/>
          <pc:sldMk cId="568072371" sldId="389"/>
        </pc:sldMkLst>
      </pc:sldChg>
      <pc:sldChg chg="modSp del ord">
        <pc:chgData name="charles lea" userId="edb81cfab4aaf77f" providerId="LiveId" clId="{E9C34BB4-BEE9-46CE-8FEC-CC07693A3B93}" dt="2024-05-11T07:21:36.724" v="2192" actId="47"/>
        <pc:sldMkLst>
          <pc:docMk/>
          <pc:sldMk cId="4133066305" sldId="392"/>
        </pc:sldMkLst>
        <pc:graphicFrameChg chg="mod">
          <ac:chgData name="charles lea" userId="edb81cfab4aaf77f" providerId="LiveId" clId="{E9C34BB4-BEE9-46CE-8FEC-CC07693A3B93}" dt="2024-05-11T07:18:55.109" v="1959" actId="20577"/>
          <ac:graphicFrameMkLst>
            <pc:docMk/>
            <pc:sldMk cId="4133066305" sldId="392"/>
            <ac:graphicFrameMk id="5" creationId="{FA7F0D52-F471-A252-3735-ADF37E6BFA5F}"/>
          </ac:graphicFrameMkLst>
        </pc:graphicFrameChg>
      </pc:sldChg>
      <pc:sldChg chg="del ord">
        <pc:chgData name="charles lea" userId="edb81cfab4aaf77f" providerId="LiveId" clId="{E9C34BB4-BEE9-46CE-8FEC-CC07693A3B93}" dt="2024-05-11T07:21:41.017" v="2193" actId="47"/>
        <pc:sldMkLst>
          <pc:docMk/>
          <pc:sldMk cId="3756015312" sldId="393"/>
        </pc:sldMkLst>
      </pc:sldChg>
      <pc:sldChg chg="del">
        <pc:chgData name="charles lea" userId="edb81cfab4aaf77f" providerId="LiveId" clId="{E9C34BB4-BEE9-46CE-8FEC-CC07693A3B93}" dt="2024-05-07T15:50:42.181" v="45" actId="47"/>
        <pc:sldMkLst>
          <pc:docMk/>
          <pc:sldMk cId="3440980544" sldId="394"/>
        </pc:sldMkLst>
      </pc:sldChg>
      <pc:sldChg chg="del">
        <pc:chgData name="charles lea" userId="edb81cfab4aaf77f" providerId="LiveId" clId="{E9C34BB4-BEE9-46CE-8FEC-CC07693A3B93}" dt="2024-05-07T15:50:43.790" v="46" actId="47"/>
        <pc:sldMkLst>
          <pc:docMk/>
          <pc:sldMk cId="3818320777" sldId="395"/>
        </pc:sldMkLst>
      </pc:sldChg>
      <pc:sldChg chg="del">
        <pc:chgData name="charles lea" userId="edb81cfab4aaf77f" providerId="LiveId" clId="{E9C34BB4-BEE9-46CE-8FEC-CC07693A3B93}" dt="2024-05-07T15:50:44.774" v="47" actId="47"/>
        <pc:sldMkLst>
          <pc:docMk/>
          <pc:sldMk cId="3342227615" sldId="396"/>
        </pc:sldMkLst>
      </pc:sldChg>
      <pc:sldChg chg="del">
        <pc:chgData name="charles lea" userId="edb81cfab4aaf77f" providerId="LiveId" clId="{E9C34BB4-BEE9-46CE-8FEC-CC07693A3B93}" dt="2024-05-07T15:50:46.573" v="49" actId="47"/>
        <pc:sldMkLst>
          <pc:docMk/>
          <pc:sldMk cId="71652039" sldId="397"/>
        </pc:sldMkLst>
      </pc:sldChg>
      <pc:sldChg chg="del">
        <pc:chgData name="charles lea" userId="edb81cfab4aaf77f" providerId="LiveId" clId="{E9C34BB4-BEE9-46CE-8FEC-CC07693A3B93}" dt="2024-05-07T15:50:45.539" v="48" actId="47"/>
        <pc:sldMkLst>
          <pc:docMk/>
          <pc:sldMk cId="1037738005" sldId="399"/>
        </pc:sldMkLst>
      </pc:sldChg>
      <pc:sldChg chg="del">
        <pc:chgData name="charles lea" userId="edb81cfab4aaf77f" providerId="LiveId" clId="{E9C34BB4-BEE9-46CE-8FEC-CC07693A3B93}" dt="2024-05-07T15:50:47.322" v="50" actId="47"/>
        <pc:sldMkLst>
          <pc:docMk/>
          <pc:sldMk cId="2498246965" sldId="400"/>
        </pc:sldMkLst>
      </pc:sldChg>
      <pc:sldChg chg="del">
        <pc:chgData name="charles lea" userId="edb81cfab4aaf77f" providerId="LiveId" clId="{E9C34BB4-BEE9-46CE-8FEC-CC07693A3B93}" dt="2024-05-07T15:50:49.744" v="53" actId="47"/>
        <pc:sldMkLst>
          <pc:docMk/>
          <pc:sldMk cId="384560088" sldId="401"/>
        </pc:sldMkLst>
      </pc:sldChg>
      <pc:sldChg chg="del">
        <pc:chgData name="charles lea" userId="edb81cfab4aaf77f" providerId="LiveId" clId="{E9C34BB4-BEE9-46CE-8FEC-CC07693A3B93}" dt="2024-05-07T15:50:50.822" v="54" actId="47"/>
        <pc:sldMkLst>
          <pc:docMk/>
          <pc:sldMk cId="926635211" sldId="402"/>
        </pc:sldMkLst>
      </pc:sldChg>
      <pc:sldChg chg="del">
        <pc:chgData name="charles lea" userId="edb81cfab4aaf77f" providerId="LiveId" clId="{E9C34BB4-BEE9-46CE-8FEC-CC07693A3B93}" dt="2024-05-07T15:50:47.994" v="51" actId="47"/>
        <pc:sldMkLst>
          <pc:docMk/>
          <pc:sldMk cId="2331403778" sldId="403"/>
        </pc:sldMkLst>
      </pc:sldChg>
      <pc:sldChg chg="del">
        <pc:chgData name="charles lea" userId="edb81cfab4aaf77f" providerId="LiveId" clId="{E9C34BB4-BEE9-46CE-8FEC-CC07693A3B93}" dt="2024-05-07T15:50:48.947" v="52" actId="47"/>
        <pc:sldMkLst>
          <pc:docMk/>
          <pc:sldMk cId="2851845801" sldId="404"/>
        </pc:sldMkLst>
      </pc:sldChg>
      <pc:sldChg chg="del">
        <pc:chgData name="charles lea" userId="edb81cfab4aaf77f" providerId="LiveId" clId="{E9C34BB4-BEE9-46CE-8FEC-CC07693A3B93}" dt="2024-05-07T15:51:03.385" v="56" actId="47"/>
        <pc:sldMkLst>
          <pc:docMk/>
          <pc:sldMk cId="4118192432" sldId="406"/>
        </pc:sldMkLst>
      </pc:sldChg>
      <pc:sldChg chg="del">
        <pc:chgData name="charles lea" userId="edb81cfab4aaf77f" providerId="LiveId" clId="{E9C34BB4-BEE9-46CE-8FEC-CC07693A3B93}" dt="2024-05-07T15:51:04.448" v="57" actId="47"/>
        <pc:sldMkLst>
          <pc:docMk/>
          <pc:sldMk cId="1483016940" sldId="407"/>
        </pc:sldMkLst>
      </pc:sldChg>
      <pc:sldChg chg="del">
        <pc:chgData name="charles lea" userId="edb81cfab4aaf77f" providerId="LiveId" clId="{E9C34BB4-BEE9-46CE-8FEC-CC07693A3B93}" dt="2024-05-07T15:51:07.009" v="58" actId="47"/>
        <pc:sldMkLst>
          <pc:docMk/>
          <pc:sldMk cId="4238715039" sldId="408"/>
        </pc:sldMkLst>
      </pc:sldChg>
      <pc:sldChg chg="del ord">
        <pc:chgData name="charles lea" userId="edb81cfab4aaf77f" providerId="LiveId" clId="{E9C34BB4-BEE9-46CE-8FEC-CC07693A3B93}" dt="2024-05-20T13:34:33.056" v="3424" actId="47"/>
        <pc:sldMkLst>
          <pc:docMk/>
          <pc:sldMk cId="2219818094" sldId="409"/>
        </pc:sldMkLst>
      </pc:sldChg>
      <pc:sldChg chg="del">
        <pc:chgData name="charles lea" userId="edb81cfab4aaf77f" providerId="LiveId" clId="{E9C34BB4-BEE9-46CE-8FEC-CC07693A3B93}" dt="2024-05-07T15:51:14.590" v="59" actId="47"/>
        <pc:sldMkLst>
          <pc:docMk/>
          <pc:sldMk cId="683400153" sldId="410"/>
        </pc:sldMkLst>
      </pc:sldChg>
      <pc:sldChg chg="modSp mod">
        <pc:chgData name="charles lea" userId="edb81cfab4aaf77f" providerId="LiveId" clId="{E9C34BB4-BEE9-46CE-8FEC-CC07693A3B93}" dt="2024-05-14T09:08:43.776" v="2504" actId="20577"/>
        <pc:sldMkLst>
          <pc:docMk/>
          <pc:sldMk cId="754205378" sldId="411"/>
        </pc:sldMkLst>
        <pc:spChg chg="mod">
          <ac:chgData name="charles lea" userId="edb81cfab4aaf77f" providerId="LiveId" clId="{E9C34BB4-BEE9-46CE-8FEC-CC07693A3B93}" dt="2024-05-14T09:08:43.776" v="2504" actId="20577"/>
          <ac:spMkLst>
            <pc:docMk/>
            <pc:sldMk cId="754205378" sldId="411"/>
            <ac:spMk id="6" creationId="{2A0284EF-529D-201B-79CD-0EC18457C1D2}"/>
          </ac:spMkLst>
        </pc:spChg>
      </pc:sldChg>
      <pc:sldChg chg="modSp mod">
        <pc:chgData name="charles lea" userId="edb81cfab4aaf77f" providerId="LiveId" clId="{E9C34BB4-BEE9-46CE-8FEC-CC07693A3B93}" dt="2024-05-14T09:08:54.887" v="2527" actId="20577"/>
        <pc:sldMkLst>
          <pc:docMk/>
          <pc:sldMk cId="2016304666" sldId="412"/>
        </pc:sldMkLst>
        <pc:spChg chg="mod">
          <ac:chgData name="charles lea" userId="edb81cfab4aaf77f" providerId="LiveId" clId="{E9C34BB4-BEE9-46CE-8FEC-CC07693A3B93}" dt="2024-05-14T09:08:54.887" v="2527" actId="20577"/>
          <ac:spMkLst>
            <pc:docMk/>
            <pc:sldMk cId="2016304666" sldId="412"/>
            <ac:spMk id="5" creationId="{05035ACC-CB0B-09C2-BBAD-08F7B4FF8640}"/>
          </ac:spMkLst>
        </pc:spChg>
        <pc:spChg chg="mod">
          <ac:chgData name="charles lea" userId="edb81cfab4aaf77f" providerId="LiveId" clId="{E9C34BB4-BEE9-46CE-8FEC-CC07693A3B93}" dt="2024-05-11T07:23:09.748" v="2217" actId="5793"/>
          <ac:spMkLst>
            <pc:docMk/>
            <pc:sldMk cId="2016304666" sldId="412"/>
            <ac:spMk id="6" creationId="{D0DCB525-5A72-D3CF-E5B0-3F6876923C16}"/>
          </ac:spMkLst>
        </pc:spChg>
      </pc:sldChg>
      <pc:sldChg chg="modSp mod">
        <pc:chgData name="charles lea" userId="edb81cfab4aaf77f" providerId="LiveId" clId="{E9C34BB4-BEE9-46CE-8FEC-CC07693A3B93}" dt="2024-05-14T09:09:04.260" v="2541" actId="20577"/>
        <pc:sldMkLst>
          <pc:docMk/>
          <pc:sldMk cId="1487593132" sldId="413"/>
        </pc:sldMkLst>
        <pc:spChg chg="mod">
          <ac:chgData name="charles lea" userId="edb81cfab4aaf77f" providerId="LiveId" clId="{E9C34BB4-BEE9-46CE-8FEC-CC07693A3B93}" dt="2024-05-14T09:09:04.260" v="2541" actId="20577"/>
          <ac:spMkLst>
            <pc:docMk/>
            <pc:sldMk cId="1487593132" sldId="413"/>
            <ac:spMk id="5" creationId="{B9147182-F189-D029-C83B-A44027A1B412}"/>
          </ac:spMkLst>
        </pc:spChg>
      </pc:sldChg>
      <pc:sldChg chg="modSp mod">
        <pc:chgData name="charles lea" userId="edb81cfab4aaf77f" providerId="LiveId" clId="{E9C34BB4-BEE9-46CE-8FEC-CC07693A3B93}" dt="2024-05-14T09:09:12.607" v="2553" actId="20577"/>
        <pc:sldMkLst>
          <pc:docMk/>
          <pc:sldMk cId="4171396189" sldId="414"/>
        </pc:sldMkLst>
        <pc:spChg chg="mod">
          <ac:chgData name="charles lea" userId="edb81cfab4aaf77f" providerId="LiveId" clId="{E9C34BB4-BEE9-46CE-8FEC-CC07693A3B93}" dt="2024-05-14T09:09:12.607" v="2553" actId="20577"/>
          <ac:spMkLst>
            <pc:docMk/>
            <pc:sldMk cId="4171396189" sldId="414"/>
            <ac:spMk id="5" creationId="{39A402EB-778A-0514-4F12-2F4073EC423F}"/>
          </ac:spMkLst>
        </pc:spChg>
      </pc:sldChg>
      <pc:sldChg chg="del">
        <pc:chgData name="charles lea" userId="edb81cfab4aaf77f" providerId="LiveId" clId="{E9C34BB4-BEE9-46CE-8FEC-CC07693A3B93}" dt="2024-05-07T15:49:32.784" v="21" actId="47"/>
        <pc:sldMkLst>
          <pc:docMk/>
          <pc:sldMk cId="3924926287" sldId="415"/>
        </pc:sldMkLst>
      </pc:sldChg>
      <pc:sldChg chg="del">
        <pc:chgData name="charles lea" userId="edb81cfab4aaf77f" providerId="LiveId" clId="{E9C34BB4-BEE9-46CE-8FEC-CC07693A3B93}" dt="2024-05-07T15:50:03.674" v="35" actId="47"/>
        <pc:sldMkLst>
          <pc:docMk/>
          <pc:sldMk cId="3509061784" sldId="416"/>
        </pc:sldMkLst>
      </pc:sldChg>
      <pc:sldChg chg="del">
        <pc:chgData name="charles lea" userId="edb81cfab4aaf77f" providerId="LiveId" clId="{E9C34BB4-BEE9-46CE-8FEC-CC07693A3B93}" dt="2024-05-07T15:51:16.199" v="60" actId="47"/>
        <pc:sldMkLst>
          <pc:docMk/>
          <pc:sldMk cId="57052400" sldId="418"/>
        </pc:sldMkLst>
      </pc:sldChg>
      <pc:sldChg chg="del">
        <pc:chgData name="charles lea" userId="edb81cfab4aaf77f" providerId="LiveId" clId="{E9C34BB4-BEE9-46CE-8FEC-CC07693A3B93}" dt="2024-05-07T15:51:17.323" v="61" actId="47"/>
        <pc:sldMkLst>
          <pc:docMk/>
          <pc:sldMk cId="86050935" sldId="419"/>
        </pc:sldMkLst>
      </pc:sldChg>
      <pc:sldChg chg="ord">
        <pc:chgData name="charles lea" userId="edb81cfab4aaf77f" providerId="LiveId" clId="{E9C34BB4-BEE9-46CE-8FEC-CC07693A3B93}" dt="2024-05-07T15:51:44.911" v="65"/>
        <pc:sldMkLst>
          <pc:docMk/>
          <pc:sldMk cId="4069798425" sldId="420"/>
        </pc:sldMkLst>
      </pc:sldChg>
      <pc:sldChg chg="modSp ord">
        <pc:chgData name="charles lea" userId="edb81cfab4aaf77f" providerId="LiveId" clId="{E9C34BB4-BEE9-46CE-8FEC-CC07693A3B93}" dt="2024-05-28T09:35:25.306" v="4164" actId="20577"/>
        <pc:sldMkLst>
          <pc:docMk/>
          <pc:sldMk cId="1655251687" sldId="421"/>
        </pc:sldMkLst>
        <pc:graphicFrameChg chg="mod">
          <ac:chgData name="charles lea" userId="edb81cfab4aaf77f" providerId="LiveId" clId="{E9C34BB4-BEE9-46CE-8FEC-CC07693A3B93}" dt="2024-05-28T09:35:25.306" v="4164" actId="20577"/>
          <ac:graphicFrameMkLst>
            <pc:docMk/>
            <pc:sldMk cId="1655251687" sldId="421"/>
            <ac:graphicFrameMk id="5" creationId="{7A53735B-8A36-421F-265A-277F757EB425}"/>
          </ac:graphicFrameMkLst>
        </pc:graphicFrameChg>
      </pc:sldChg>
      <pc:sldChg chg="ord">
        <pc:chgData name="charles lea" userId="edb81cfab4aaf77f" providerId="LiveId" clId="{E9C34BB4-BEE9-46CE-8FEC-CC07693A3B93}" dt="2024-05-07T15:51:53.676" v="67"/>
        <pc:sldMkLst>
          <pc:docMk/>
          <pc:sldMk cId="4004309492" sldId="422"/>
        </pc:sldMkLst>
      </pc:sldChg>
      <pc:sldChg chg="del">
        <pc:chgData name="charles lea" userId="edb81cfab4aaf77f" providerId="LiveId" clId="{E9C34BB4-BEE9-46CE-8FEC-CC07693A3B93}" dt="2024-05-20T14:27:04.275" v="4088" actId="47"/>
        <pc:sldMkLst>
          <pc:docMk/>
          <pc:sldMk cId="3371005679" sldId="423"/>
        </pc:sldMkLst>
      </pc:sldChg>
      <pc:sldChg chg="del">
        <pc:chgData name="charles lea" userId="edb81cfab4aaf77f" providerId="LiveId" clId="{E9C34BB4-BEE9-46CE-8FEC-CC07693A3B93}" dt="2024-05-10T19:16:56.802" v="1771" actId="47"/>
        <pc:sldMkLst>
          <pc:docMk/>
          <pc:sldMk cId="2541460097" sldId="424"/>
        </pc:sldMkLst>
      </pc:sldChg>
      <pc:sldChg chg="del">
        <pc:chgData name="charles lea" userId="edb81cfab4aaf77f" providerId="LiveId" clId="{E9C34BB4-BEE9-46CE-8FEC-CC07693A3B93}" dt="2024-05-10T19:16:58.226" v="1772" actId="47"/>
        <pc:sldMkLst>
          <pc:docMk/>
          <pc:sldMk cId="392486585" sldId="425"/>
        </pc:sldMkLst>
      </pc:sldChg>
      <pc:sldChg chg="del">
        <pc:chgData name="charles lea" userId="edb81cfab4aaf77f" providerId="LiveId" clId="{E9C34BB4-BEE9-46CE-8FEC-CC07693A3B93}" dt="2024-05-10T19:16:59.120" v="1773" actId="47"/>
        <pc:sldMkLst>
          <pc:docMk/>
          <pc:sldMk cId="76978835" sldId="426"/>
        </pc:sldMkLst>
      </pc:sldChg>
      <pc:sldChg chg="del">
        <pc:chgData name="charles lea" userId="edb81cfab4aaf77f" providerId="LiveId" clId="{E9C34BB4-BEE9-46CE-8FEC-CC07693A3B93}" dt="2024-05-10T19:16:52.280" v="1768" actId="47"/>
        <pc:sldMkLst>
          <pc:docMk/>
          <pc:sldMk cId="220236811" sldId="427"/>
        </pc:sldMkLst>
      </pc:sldChg>
      <pc:sldChg chg="modSp del ord">
        <pc:chgData name="charles lea" userId="edb81cfab4aaf77f" providerId="LiveId" clId="{E9C34BB4-BEE9-46CE-8FEC-CC07693A3B93}" dt="2024-05-09T15:52:08.952" v="610" actId="47"/>
        <pc:sldMkLst>
          <pc:docMk/>
          <pc:sldMk cId="1059817267" sldId="428"/>
        </pc:sldMkLst>
        <pc:graphicFrameChg chg="mod">
          <ac:chgData name="charles lea" userId="edb81cfab4aaf77f" providerId="LiveId" clId="{E9C34BB4-BEE9-46CE-8FEC-CC07693A3B93}" dt="2024-05-09T15:48:56.736" v="464"/>
          <ac:graphicFrameMkLst>
            <pc:docMk/>
            <pc:sldMk cId="1059817267" sldId="428"/>
            <ac:graphicFrameMk id="5" creationId="{0658A922-E5DD-A548-DA33-4B325D926B19}"/>
          </ac:graphicFrameMkLst>
        </pc:graphicFrameChg>
      </pc:sldChg>
      <pc:sldChg chg="del">
        <pc:chgData name="charles lea" userId="edb81cfab4aaf77f" providerId="LiveId" clId="{E9C34BB4-BEE9-46CE-8FEC-CC07693A3B93}" dt="2024-05-07T15:51:02.198" v="55" actId="47"/>
        <pc:sldMkLst>
          <pc:docMk/>
          <pc:sldMk cId="1859307579" sldId="429"/>
        </pc:sldMkLst>
      </pc:sldChg>
      <pc:sldChg chg="addSp delSp modSp new mod setBg">
        <pc:chgData name="charles lea" userId="edb81cfab4aaf77f" providerId="LiveId" clId="{E9C34BB4-BEE9-46CE-8FEC-CC07693A3B93}" dt="2024-05-28T09:11:36.299" v="4155" actId="20577"/>
        <pc:sldMkLst>
          <pc:docMk/>
          <pc:sldMk cId="3911521989" sldId="429"/>
        </pc:sldMkLst>
        <pc:spChg chg="mod ord">
          <ac:chgData name="charles lea" userId="edb81cfab4aaf77f" providerId="LiveId" clId="{E9C34BB4-BEE9-46CE-8FEC-CC07693A3B93}" dt="2024-05-28T09:11:36.299" v="4155" actId="20577"/>
          <ac:spMkLst>
            <pc:docMk/>
            <pc:sldMk cId="3911521989" sldId="429"/>
            <ac:spMk id="2" creationId="{5F3D68D2-E3EB-4D78-ADE6-AD6221B26E25}"/>
          </ac:spMkLst>
        </pc:spChg>
        <pc:spChg chg="del mod">
          <ac:chgData name="charles lea" userId="edb81cfab4aaf77f" providerId="LiveId" clId="{E9C34BB4-BEE9-46CE-8FEC-CC07693A3B93}" dt="2024-05-07T15:52:51.001" v="108" actId="931"/>
          <ac:spMkLst>
            <pc:docMk/>
            <pc:sldMk cId="3911521989" sldId="429"/>
            <ac:spMk id="3" creationId="{03F7CD69-DAF6-2DFC-6606-F2E15DC2EF63}"/>
          </ac:spMkLst>
        </pc:spChg>
        <pc:spChg chg="add">
          <ac:chgData name="charles lea" userId="edb81cfab4aaf77f" providerId="LiveId" clId="{E9C34BB4-BEE9-46CE-8FEC-CC07693A3B93}" dt="2024-05-07T15:53:04.320" v="111" actId="26606"/>
          <ac:spMkLst>
            <pc:docMk/>
            <pc:sldMk cId="3911521989" sldId="429"/>
            <ac:spMk id="14" creationId="{670D6F2B-93AF-47D6-9378-5E54BE0AC69F}"/>
          </ac:spMkLst>
        </pc:spChg>
        <pc:spChg chg="add">
          <ac:chgData name="charles lea" userId="edb81cfab4aaf77f" providerId="LiveId" clId="{E9C34BB4-BEE9-46CE-8FEC-CC07693A3B93}" dt="2024-05-07T15:53:04.320" v="111" actId="26606"/>
          <ac:spMkLst>
            <pc:docMk/>
            <pc:sldMk cId="3911521989" sldId="429"/>
            <ac:spMk id="16" creationId="{D36F3EEA-55D4-4677-80E7-92D00B8F343B}"/>
          </ac:spMkLst>
        </pc:spChg>
        <pc:spChg chg="add">
          <ac:chgData name="charles lea" userId="edb81cfab4aaf77f" providerId="LiveId" clId="{E9C34BB4-BEE9-46CE-8FEC-CC07693A3B93}" dt="2024-05-07T15:53:04.320" v="111" actId="26606"/>
          <ac:spMkLst>
            <pc:docMk/>
            <pc:sldMk cId="3911521989" sldId="429"/>
            <ac:spMk id="18" creationId="{C91E93A7-6C7F-4F77-9CB0-280D958EF4D2}"/>
          </ac:spMkLst>
        </pc:spChg>
        <pc:spChg chg="add">
          <ac:chgData name="charles lea" userId="edb81cfab4aaf77f" providerId="LiveId" clId="{E9C34BB4-BEE9-46CE-8FEC-CC07693A3B93}" dt="2024-05-07T15:53:04.320" v="111" actId="26606"/>
          <ac:spMkLst>
            <pc:docMk/>
            <pc:sldMk cId="3911521989" sldId="429"/>
            <ac:spMk id="20" creationId="{E4F17063-EDA4-417B-946F-BA357F3B390D}"/>
          </ac:spMkLst>
        </pc:spChg>
        <pc:grpChg chg="add">
          <ac:chgData name="charles lea" userId="edb81cfab4aaf77f" providerId="LiveId" clId="{E9C34BB4-BEE9-46CE-8FEC-CC07693A3B93}" dt="2024-05-07T15:53:04.320" v="111" actId="26606"/>
          <ac:grpSpMkLst>
            <pc:docMk/>
            <pc:sldMk cId="3911521989" sldId="429"/>
            <ac:grpSpMk id="10" creationId="{6503EB0F-2257-4A3E-A73B-E1DE769B459F}"/>
          </ac:grpSpMkLst>
        </pc:grpChg>
        <pc:picChg chg="add mod">
          <ac:chgData name="charles lea" userId="edb81cfab4aaf77f" providerId="LiveId" clId="{E9C34BB4-BEE9-46CE-8FEC-CC07693A3B93}" dt="2024-05-07T15:53:04.320" v="111" actId="26606"/>
          <ac:picMkLst>
            <pc:docMk/>
            <pc:sldMk cId="3911521989" sldId="429"/>
            <ac:picMk id="5" creationId="{136F0620-77BF-2138-736A-38C70C4F9D93}"/>
          </ac:picMkLst>
        </pc:picChg>
      </pc:sldChg>
      <pc:sldChg chg="modSp new del mod">
        <pc:chgData name="charles lea" userId="edb81cfab4aaf77f" providerId="LiveId" clId="{E9C34BB4-BEE9-46CE-8FEC-CC07693A3B93}" dt="2024-05-07T15:50:34.158" v="42" actId="47"/>
        <pc:sldMkLst>
          <pc:docMk/>
          <pc:sldMk cId="349613915" sldId="430"/>
        </pc:sldMkLst>
        <pc:spChg chg="mod">
          <ac:chgData name="charles lea" userId="edb81cfab4aaf77f" providerId="LiveId" clId="{E9C34BB4-BEE9-46CE-8FEC-CC07693A3B93}" dt="2024-05-07T15:49:56.289" v="34" actId="20577"/>
          <ac:spMkLst>
            <pc:docMk/>
            <pc:sldMk cId="349613915" sldId="430"/>
            <ac:spMk id="2" creationId="{8D3D6B90-03AC-A702-E4CB-E2C274A25B31}"/>
          </ac:spMkLst>
        </pc:spChg>
      </pc:sldChg>
      <pc:sldChg chg="addSp delSp modSp new mod setBg setClrOvrMap">
        <pc:chgData name="charles lea" userId="edb81cfab4aaf77f" providerId="LiveId" clId="{E9C34BB4-BEE9-46CE-8FEC-CC07693A3B93}" dt="2024-05-09T08:59:26.109" v="158" actId="26606"/>
        <pc:sldMkLst>
          <pc:docMk/>
          <pc:sldMk cId="2680520837" sldId="430"/>
        </pc:sldMkLst>
        <pc:spChg chg="mod">
          <ac:chgData name="charles lea" userId="edb81cfab4aaf77f" providerId="LiveId" clId="{E9C34BB4-BEE9-46CE-8FEC-CC07693A3B93}" dt="2024-05-09T08:59:26.109" v="158" actId="26606"/>
          <ac:spMkLst>
            <pc:docMk/>
            <pc:sldMk cId="2680520837" sldId="430"/>
            <ac:spMk id="2" creationId="{45D2FAA7-0625-3602-FEBA-6B21D742FE8F}"/>
          </ac:spMkLst>
        </pc:spChg>
        <pc:spChg chg="del mod">
          <ac:chgData name="charles lea" userId="edb81cfab4aaf77f" providerId="LiveId" clId="{E9C34BB4-BEE9-46CE-8FEC-CC07693A3B93}" dt="2024-05-09T08:59:22.139" v="157"/>
          <ac:spMkLst>
            <pc:docMk/>
            <pc:sldMk cId="2680520837" sldId="430"/>
            <ac:spMk id="3" creationId="{366D830C-1348-4AD0-42D5-07F107889921}"/>
          </ac:spMkLst>
        </pc:spChg>
        <pc:spChg chg="add">
          <ac:chgData name="charles lea" userId="edb81cfab4aaf77f" providerId="LiveId" clId="{E9C34BB4-BEE9-46CE-8FEC-CC07693A3B93}" dt="2024-05-09T08:59:26.109" v="158" actId="26606"/>
          <ac:spMkLst>
            <pc:docMk/>
            <pc:sldMk cId="2680520837" sldId="430"/>
            <ac:spMk id="1035" creationId="{B8144315-1C5A-4185-A952-25D98D303D46}"/>
          </ac:spMkLst>
        </pc:spChg>
        <pc:spChg chg="add">
          <ac:chgData name="charles lea" userId="edb81cfab4aaf77f" providerId="LiveId" clId="{E9C34BB4-BEE9-46CE-8FEC-CC07693A3B93}" dt="2024-05-09T08:59:26.109" v="158" actId="26606"/>
          <ac:spMkLst>
            <pc:docMk/>
            <pc:sldMk cId="2680520837" sldId="430"/>
            <ac:spMk id="1037" creationId="{11CAC6F2-0806-417B-BF5D-5AEF6195FA49}"/>
          </ac:spMkLst>
        </pc:spChg>
        <pc:spChg chg="add">
          <ac:chgData name="charles lea" userId="edb81cfab4aaf77f" providerId="LiveId" clId="{E9C34BB4-BEE9-46CE-8FEC-CC07693A3B93}" dt="2024-05-09T08:59:26.109" v="158" actId="26606"/>
          <ac:spMkLst>
            <pc:docMk/>
            <pc:sldMk cId="2680520837" sldId="430"/>
            <ac:spMk id="1039" creationId="{D4723B02-0AAB-4F6E-BA41-8ED99D559D93}"/>
          </ac:spMkLst>
        </pc:spChg>
        <pc:grpChg chg="add">
          <ac:chgData name="charles lea" userId="edb81cfab4aaf77f" providerId="LiveId" clId="{E9C34BB4-BEE9-46CE-8FEC-CC07693A3B93}" dt="2024-05-09T08:59:26.109" v="158" actId="26606"/>
          <ac:grpSpMkLst>
            <pc:docMk/>
            <pc:sldMk cId="2680520837" sldId="430"/>
            <ac:grpSpMk id="1031" creationId="{4091D54B-59AB-4A5E-8E9E-0421BD66D4FB}"/>
          </ac:grpSpMkLst>
        </pc:grpChg>
        <pc:picChg chg="add mod">
          <ac:chgData name="charles lea" userId="edb81cfab4aaf77f" providerId="LiveId" clId="{E9C34BB4-BEE9-46CE-8FEC-CC07693A3B93}" dt="2024-05-09T08:59:26.109" v="158" actId="26606"/>
          <ac:picMkLst>
            <pc:docMk/>
            <pc:sldMk cId="2680520837" sldId="430"/>
            <ac:picMk id="1026" creationId="{21682ECB-E5F4-E47E-C32E-F7ACF34A8536}"/>
          </ac:picMkLst>
        </pc:picChg>
      </pc:sldChg>
      <pc:sldChg chg="addSp delSp modSp new mod setBg">
        <pc:chgData name="charles lea" userId="edb81cfab4aaf77f" providerId="LiveId" clId="{E9C34BB4-BEE9-46CE-8FEC-CC07693A3B93}" dt="2024-05-09T09:16:51.315" v="161" actId="26606"/>
        <pc:sldMkLst>
          <pc:docMk/>
          <pc:sldMk cId="744324816" sldId="431"/>
        </pc:sldMkLst>
        <pc:spChg chg="del">
          <ac:chgData name="charles lea" userId="edb81cfab4aaf77f" providerId="LiveId" clId="{E9C34BB4-BEE9-46CE-8FEC-CC07693A3B93}" dt="2024-05-09T09:16:51.315" v="161" actId="26606"/>
          <ac:spMkLst>
            <pc:docMk/>
            <pc:sldMk cId="744324816" sldId="431"/>
            <ac:spMk id="2" creationId="{9F2E1437-19F1-CC14-D78E-A28E6DBB1E11}"/>
          </ac:spMkLst>
        </pc:spChg>
        <pc:spChg chg="del">
          <ac:chgData name="charles lea" userId="edb81cfab4aaf77f" providerId="LiveId" clId="{E9C34BB4-BEE9-46CE-8FEC-CC07693A3B93}" dt="2024-05-09T09:16:46.943" v="160"/>
          <ac:spMkLst>
            <pc:docMk/>
            <pc:sldMk cId="744324816" sldId="431"/>
            <ac:spMk id="3" creationId="{968D110E-25D7-2A91-BE71-BE306ABF2B82}"/>
          </ac:spMkLst>
        </pc:spChg>
        <pc:spChg chg="add">
          <ac:chgData name="charles lea" userId="edb81cfab4aaf77f" providerId="LiveId" clId="{E9C34BB4-BEE9-46CE-8FEC-CC07693A3B93}" dt="2024-05-09T09:16:51.315" v="161" actId="26606"/>
          <ac:spMkLst>
            <pc:docMk/>
            <pc:sldMk cId="744324816" sldId="431"/>
            <ac:spMk id="2055" creationId="{71616407-3E4D-4469-BDAF-3837EBF9FDA8}"/>
          </ac:spMkLst>
        </pc:spChg>
        <pc:picChg chg="add mod">
          <ac:chgData name="charles lea" userId="edb81cfab4aaf77f" providerId="LiveId" clId="{E9C34BB4-BEE9-46CE-8FEC-CC07693A3B93}" dt="2024-05-09T09:16:51.315" v="161" actId="26606"/>
          <ac:picMkLst>
            <pc:docMk/>
            <pc:sldMk cId="744324816" sldId="431"/>
            <ac:picMk id="2050" creationId="{9248C36A-4466-D4C5-5049-251BE389850E}"/>
          </ac:picMkLst>
        </pc:picChg>
      </pc:sldChg>
      <pc:sldChg chg="addSp delSp modSp new mod setBg">
        <pc:chgData name="charles lea" userId="edb81cfab4aaf77f" providerId="LiveId" clId="{E9C34BB4-BEE9-46CE-8FEC-CC07693A3B93}" dt="2024-05-09T15:55:11.660" v="618" actId="20577"/>
        <pc:sldMkLst>
          <pc:docMk/>
          <pc:sldMk cId="1136298856" sldId="432"/>
        </pc:sldMkLst>
        <pc:spChg chg="mod">
          <ac:chgData name="charles lea" userId="edb81cfab4aaf77f" providerId="LiveId" clId="{E9C34BB4-BEE9-46CE-8FEC-CC07693A3B93}" dt="2024-05-09T15:55:06.632" v="617" actId="26606"/>
          <ac:spMkLst>
            <pc:docMk/>
            <pc:sldMk cId="1136298856" sldId="432"/>
            <ac:spMk id="2" creationId="{83F31B5D-287E-D1F3-6D82-8EB5A7B32D9E}"/>
          </ac:spMkLst>
        </pc:spChg>
        <pc:spChg chg="del mod">
          <ac:chgData name="charles lea" userId="edb81cfab4aaf77f" providerId="LiveId" clId="{E9C34BB4-BEE9-46CE-8FEC-CC07693A3B93}" dt="2024-05-09T15:55:06.632" v="617" actId="26606"/>
          <ac:spMkLst>
            <pc:docMk/>
            <pc:sldMk cId="1136298856" sldId="432"/>
            <ac:spMk id="3" creationId="{649F6ADA-A6AA-1B9A-2B00-C54B728768E4}"/>
          </ac:spMkLst>
        </pc:spChg>
        <pc:spChg chg="add">
          <ac:chgData name="charles lea" userId="edb81cfab4aaf77f" providerId="LiveId" clId="{E9C34BB4-BEE9-46CE-8FEC-CC07693A3B93}" dt="2024-05-09T15:55:06.632" v="617" actId="26606"/>
          <ac:spMkLst>
            <pc:docMk/>
            <pc:sldMk cId="1136298856" sldId="432"/>
            <ac:spMk id="18" creationId="{CC28BCC9-4093-4FD5-83EB-7EC297F51396}"/>
          </ac:spMkLst>
        </pc:spChg>
        <pc:grpChg chg="add">
          <ac:chgData name="charles lea" userId="edb81cfab4aaf77f" providerId="LiveId" clId="{E9C34BB4-BEE9-46CE-8FEC-CC07693A3B93}" dt="2024-05-09T15:55:06.632" v="617" actId="26606"/>
          <ac:grpSpMkLst>
            <pc:docMk/>
            <pc:sldMk cId="1136298856" sldId="432"/>
            <ac:grpSpMk id="9" creationId="{08BCF048-8940-4354-B9EC-5AD74E283CE3}"/>
          </ac:grpSpMkLst>
        </pc:grpChg>
        <pc:graphicFrameChg chg="add mod">
          <ac:chgData name="charles lea" userId="edb81cfab4aaf77f" providerId="LiveId" clId="{E9C34BB4-BEE9-46CE-8FEC-CC07693A3B93}" dt="2024-05-09T15:55:11.660" v="618" actId="20577"/>
          <ac:graphicFrameMkLst>
            <pc:docMk/>
            <pc:sldMk cId="1136298856" sldId="432"/>
            <ac:graphicFrameMk id="5" creationId="{CC72A32B-6805-3BC9-8F97-AB27790FE0E8}"/>
          </ac:graphicFrameMkLst>
        </pc:graphicFrameChg>
      </pc:sldChg>
      <pc:sldChg chg="addSp delSp modSp new del mod setBg">
        <pc:chgData name="charles lea" userId="edb81cfab4aaf77f" providerId="LiveId" clId="{E9C34BB4-BEE9-46CE-8FEC-CC07693A3B93}" dt="2024-12-08T11:19:27.455" v="4443" actId="47"/>
        <pc:sldMkLst>
          <pc:docMk/>
          <pc:sldMk cId="1463205486" sldId="433"/>
        </pc:sldMkLst>
        <pc:spChg chg="mod">
          <ac:chgData name="charles lea" userId="edb81cfab4aaf77f" providerId="LiveId" clId="{E9C34BB4-BEE9-46CE-8FEC-CC07693A3B93}" dt="2024-05-09T15:52:04.547" v="609" actId="26606"/>
          <ac:spMkLst>
            <pc:docMk/>
            <pc:sldMk cId="1463205486" sldId="433"/>
            <ac:spMk id="2" creationId="{5EA0A045-48EE-7AD0-935F-8A9DB17FB4F0}"/>
          </ac:spMkLst>
        </pc:spChg>
        <pc:spChg chg="del mod">
          <ac:chgData name="charles lea" userId="edb81cfab4aaf77f" providerId="LiveId" clId="{E9C34BB4-BEE9-46CE-8FEC-CC07693A3B93}" dt="2024-05-09T15:52:04.547" v="609" actId="26606"/>
          <ac:spMkLst>
            <pc:docMk/>
            <pc:sldMk cId="1463205486" sldId="433"/>
            <ac:spMk id="3" creationId="{65B1B03C-62DA-30F0-AE66-67F06FCB96E0}"/>
          </ac:spMkLst>
        </pc:spChg>
        <pc:spChg chg="add">
          <ac:chgData name="charles lea" userId="edb81cfab4aaf77f" providerId="LiveId" clId="{E9C34BB4-BEE9-46CE-8FEC-CC07693A3B93}" dt="2024-05-09T15:52:04.547" v="609" actId="26606"/>
          <ac:spMkLst>
            <pc:docMk/>
            <pc:sldMk cId="1463205486" sldId="433"/>
            <ac:spMk id="18" creationId="{CC28BCC9-4093-4FD5-83EB-7EC297F51396}"/>
          </ac:spMkLst>
        </pc:spChg>
        <pc:grpChg chg="add">
          <ac:chgData name="charles lea" userId="edb81cfab4aaf77f" providerId="LiveId" clId="{E9C34BB4-BEE9-46CE-8FEC-CC07693A3B93}" dt="2024-05-09T15:52:04.547" v="609" actId="26606"/>
          <ac:grpSpMkLst>
            <pc:docMk/>
            <pc:sldMk cId="1463205486" sldId="433"/>
            <ac:grpSpMk id="9" creationId="{08BCF048-8940-4354-B9EC-5AD74E283CE3}"/>
          </ac:grpSpMkLst>
        </pc:grpChg>
        <pc:graphicFrameChg chg="add">
          <ac:chgData name="charles lea" userId="edb81cfab4aaf77f" providerId="LiveId" clId="{E9C34BB4-BEE9-46CE-8FEC-CC07693A3B93}" dt="2024-05-09T15:52:04.547" v="609" actId="26606"/>
          <ac:graphicFrameMkLst>
            <pc:docMk/>
            <pc:sldMk cId="1463205486" sldId="433"/>
            <ac:graphicFrameMk id="5" creationId="{E0A070AC-86E2-7CF9-4213-9B6B5034DE31}"/>
          </ac:graphicFrameMkLst>
        </pc:graphicFrameChg>
      </pc:sldChg>
      <pc:sldChg chg="addSp delSp modSp new del mod setBg modClrScheme chgLayout">
        <pc:chgData name="charles lea" userId="edb81cfab4aaf77f" providerId="LiveId" clId="{E9C34BB4-BEE9-46CE-8FEC-CC07693A3B93}" dt="2024-12-08T11:19:44.129" v="4445" actId="47"/>
        <pc:sldMkLst>
          <pc:docMk/>
          <pc:sldMk cId="4104254742" sldId="434"/>
        </pc:sldMkLst>
        <pc:spChg chg="del">
          <ac:chgData name="charles lea" userId="edb81cfab4aaf77f" providerId="LiveId" clId="{E9C34BB4-BEE9-46CE-8FEC-CC07693A3B93}" dt="2024-05-09T15:53:03.933" v="612" actId="700"/>
          <ac:spMkLst>
            <pc:docMk/>
            <pc:sldMk cId="4104254742" sldId="434"/>
            <ac:spMk id="2" creationId="{B51ECEDE-C40E-F5B8-A79B-07EE058DB71F}"/>
          </ac:spMkLst>
        </pc:spChg>
        <pc:spChg chg="del">
          <ac:chgData name="charles lea" userId="edb81cfab4aaf77f" providerId="LiveId" clId="{E9C34BB4-BEE9-46CE-8FEC-CC07693A3B93}" dt="2024-05-09T15:53:03.933" v="612" actId="700"/>
          <ac:spMkLst>
            <pc:docMk/>
            <pc:sldMk cId="4104254742" sldId="434"/>
            <ac:spMk id="3" creationId="{0A1BD499-243D-8631-428C-B2CCE5CBD2C7}"/>
          </ac:spMkLst>
        </pc:spChg>
        <pc:spChg chg="add">
          <ac:chgData name="charles lea" userId="edb81cfab4aaf77f" providerId="LiveId" clId="{E9C34BB4-BEE9-46CE-8FEC-CC07693A3B93}" dt="2024-05-09T15:53:09.542" v="614" actId="26606"/>
          <ac:spMkLst>
            <pc:docMk/>
            <pc:sldMk cId="4104254742" sldId="434"/>
            <ac:spMk id="1031" creationId="{4F78DAAE-B0C3-49A3-8AB1-AD2FF0E3686F}"/>
          </ac:spMkLst>
        </pc:spChg>
        <pc:spChg chg="add">
          <ac:chgData name="charles lea" userId="edb81cfab4aaf77f" providerId="LiveId" clId="{E9C34BB4-BEE9-46CE-8FEC-CC07693A3B93}" dt="2024-05-09T15:53:09.542" v="614" actId="26606"/>
          <ac:spMkLst>
            <pc:docMk/>
            <pc:sldMk cId="4104254742" sldId="434"/>
            <ac:spMk id="1033" creationId="{F6A8A81D-3338-4B0F-A26F-A3D259D27681}"/>
          </ac:spMkLst>
        </pc:spChg>
        <pc:spChg chg="add">
          <ac:chgData name="charles lea" userId="edb81cfab4aaf77f" providerId="LiveId" clId="{E9C34BB4-BEE9-46CE-8FEC-CC07693A3B93}" dt="2024-05-09T15:53:09.542" v="614" actId="26606"/>
          <ac:spMkLst>
            <pc:docMk/>
            <pc:sldMk cId="4104254742" sldId="434"/>
            <ac:spMk id="1035" creationId="{40155665-7CE2-4939-AE5E-020DC1D20753}"/>
          </ac:spMkLst>
        </pc:spChg>
        <pc:picChg chg="add mod">
          <ac:chgData name="charles lea" userId="edb81cfab4aaf77f" providerId="LiveId" clId="{E9C34BB4-BEE9-46CE-8FEC-CC07693A3B93}" dt="2024-05-09T15:53:09.542" v="614" actId="26606"/>
          <ac:picMkLst>
            <pc:docMk/>
            <pc:sldMk cId="4104254742" sldId="434"/>
            <ac:picMk id="1026" creationId="{8A5BE197-41E5-3A32-6ABE-A0DA69FBD9E4}"/>
          </ac:picMkLst>
        </pc:picChg>
      </pc:sldChg>
      <pc:sldChg chg="addSp modSp new mod setBg setClrOvrMap">
        <pc:chgData name="charles lea" userId="edb81cfab4aaf77f" providerId="LiveId" clId="{E9C34BB4-BEE9-46CE-8FEC-CC07693A3B93}" dt="2024-05-09T15:56:38.056" v="640" actId="5793"/>
        <pc:sldMkLst>
          <pc:docMk/>
          <pc:sldMk cId="1336937480" sldId="435"/>
        </pc:sldMkLst>
        <pc:spChg chg="mod">
          <ac:chgData name="charles lea" userId="edb81cfab4aaf77f" providerId="LiveId" clId="{E9C34BB4-BEE9-46CE-8FEC-CC07693A3B93}" dt="2024-05-09T15:56:20.196" v="637" actId="26606"/>
          <ac:spMkLst>
            <pc:docMk/>
            <pc:sldMk cId="1336937480" sldId="435"/>
            <ac:spMk id="2" creationId="{0320EB42-402E-06FD-5132-490290A0B01C}"/>
          </ac:spMkLst>
        </pc:spChg>
        <pc:spChg chg="mod">
          <ac:chgData name="charles lea" userId="edb81cfab4aaf77f" providerId="LiveId" clId="{E9C34BB4-BEE9-46CE-8FEC-CC07693A3B93}" dt="2024-05-09T15:56:38.056" v="640" actId="5793"/>
          <ac:spMkLst>
            <pc:docMk/>
            <pc:sldMk cId="1336937480" sldId="435"/>
            <ac:spMk id="3" creationId="{D87BC039-4F68-8B7E-2980-C72DDD073D72}"/>
          </ac:spMkLst>
        </pc:spChg>
        <pc:spChg chg="add">
          <ac:chgData name="charles lea" userId="edb81cfab4aaf77f" providerId="LiveId" clId="{E9C34BB4-BEE9-46CE-8FEC-CC07693A3B93}" dt="2024-05-09T15:56:20.196" v="637" actId="26606"/>
          <ac:spMkLst>
            <pc:docMk/>
            <pc:sldMk cId="1336937480" sldId="435"/>
            <ac:spMk id="9" creationId="{6E0488BA-180E-40D8-8350-4B179179556B}"/>
          </ac:spMkLst>
        </pc:spChg>
        <pc:picChg chg="add">
          <ac:chgData name="charles lea" userId="edb81cfab4aaf77f" providerId="LiveId" clId="{E9C34BB4-BEE9-46CE-8FEC-CC07693A3B93}" dt="2024-05-09T15:56:20.196" v="637" actId="26606"/>
          <ac:picMkLst>
            <pc:docMk/>
            <pc:sldMk cId="1336937480" sldId="435"/>
            <ac:picMk id="5" creationId="{7B86F94B-D07B-E162-E3BF-84F39BBE2848}"/>
          </ac:picMkLst>
        </pc:picChg>
      </pc:sldChg>
      <pc:sldChg chg="addSp delSp modSp new mod setBg">
        <pc:chgData name="charles lea" userId="edb81cfab4aaf77f" providerId="LiveId" clId="{E9C34BB4-BEE9-46CE-8FEC-CC07693A3B93}" dt="2024-05-09T16:02:53.829" v="655" actId="1036"/>
        <pc:sldMkLst>
          <pc:docMk/>
          <pc:sldMk cId="3015855673" sldId="436"/>
        </pc:sldMkLst>
        <pc:spChg chg="mod ord">
          <ac:chgData name="charles lea" userId="edb81cfab4aaf77f" providerId="LiveId" clId="{E9C34BB4-BEE9-46CE-8FEC-CC07693A3B93}" dt="2024-05-09T16:00:12.005" v="654" actId="26606"/>
          <ac:spMkLst>
            <pc:docMk/>
            <pc:sldMk cId="3015855673" sldId="436"/>
            <ac:spMk id="2" creationId="{C3354C3E-A008-2FD2-0ADB-1A360751F0A3}"/>
          </ac:spMkLst>
        </pc:spChg>
        <pc:spChg chg="del mod">
          <ac:chgData name="charles lea" userId="edb81cfab4aaf77f" providerId="LiveId" clId="{E9C34BB4-BEE9-46CE-8FEC-CC07693A3B93}" dt="2024-05-09T16:00:07.627" v="653"/>
          <ac:spMkLst>
            <pc:docMk/>
            <pc:sldMk cId="3015855673" sldId="436"/>
            <ac:spMk id="3" creationId="{05D81775-3283-4393-BE3C-C2D28CF89E2B}"/>
          </ac:spMkLst>
        </pc:spChg>
        <pc:spChg chg="add">
          <ac:chgData name="charles lea" userId="edb81cfab4aaf77f" providerId="LiveId" clId="{E9C34BB4-BEE9-46CE-8FEC-CC07693A3B93}" dt="2024-05-09T16:00:12.005" v="654" actId="26606"/>
          <ac:spMkLst>
            <pc:docMk/>
            <pc:sldMk cId="3015855673" sldId="436"/>
            <ac:spMk id="2059" creationId="{670D6F2B-93AF-47D6-9378-5E54BE0AC69F}"/>
          </ac:spMkLst>
        </pc:spChg>
        <pc:spChg chg="add">
          <ac:chgData name="charles lea" userId="edb81cfab4aaf77f" providerId="LiveId" clId="{E9C34BB4-BEE9-46CE-8FEC-CC07693A3B93}" dt="2024-05-09T16:00:12.005" v="654" actId="26606"/>
          <ac:spMkLst>
            <pc:docMk/>
            <pc:sldMk cId="3015855673" sldId="436"/>
            <ac:spMk id="2061" creationId="{2D529E20-662F-4915-ACD7-970C026FDB7F}"/>
          </ac:spMkLst>
        </pc:spChg>
        <pc:spChg chg="add">
          <ac:chgData name="charles lea" userId="edb81cfab4aaf77f" providerId="LiveId" clId="{E9C34BB4-BEE9-46CE-8FEC-CC07693A3B93}" dt="2024-05-09T16:00:12.005" v="654" actId="26606"/>
          <ac:spMkLst>
            <pc:docMk/>
            <pc:sldMk cId="3015855673" sldId="436"/>
            <ac:spMk id="2063" creationId="{1AD5EB79-7F9A-4BBC-92A5-188382CBA1B6}"/>
          </ac:spMkLst>
        </pc:spChg>
        <pc:spChg chg="add">
          <ac:chgData name="charles lea" userId="edb81cfab4aaf77f" providerId="LiveId" clId="{E9C34BB4-BEE9-46CE-8FEC-CC07693A3B93}" dt="2024-05-09T16:00:12.005" v="654" actId="26606"/>
          <ac:spMkLst>
            <pc:docMk/>
            <pc:sldMk cId="3015855673" sldId="436"/>
            <ac:spMk id="2065" creationId="{B9B8A17F-DC3A-4D9A-AA53-9BFB894CD7BA}"/>
          </ac:spMkLst>
        </pc:spChg>
        <pc:grpChg chg="add">
          <ac:chgData name="charles lea" userId="edb81cfab4aaf77f" providerId="LiveId" clId="{E9C34BB4-BEE9-46CE-8FEC-CC07693A3B93}" dt="2024-05-09T16:00:12.005" v="654" actId="26606"/>
          <ac:grpSpMkLst>
            <pc:docMk/>
            <pc:sldMk cId="3015855673" sldId="436"/>
            <ac:grpSpMk id="2055" creationId="{6503EB0F-2257-4A3E-A73B-E1DE769B459F}"/>
          </ac:grpSpMkLst>
        </pc:grpChg>
        <pc:picChg chg="add mod">
          <ac:chgData name="charles lea" userId="edb81cfab4aaf77f" providerId="LiveId" clId="{E9C34BB4-BEE9-46CE-8FEC-CC07693A3B93}" dt="2024-05-09T16:02:53.829" v="655" actId="1036"/>
          <ac:picMkLst>
            <pc:docMk/>
            <pc:sldMk cId="3015855673" sldId="436"/>
            <ac:picMk id="2050" creationId="{AE3AF505-123B-B443-AD61-BDFB8D55FEF7}"/>
          </ac:picMkLst>
        </pc:picChg>
      </pc:sldChg>
      <pc:sldChg chg="addSp delSp modSp new mod setBg">
        <pc:chgData name="charles lea" userId="edb81cfab4aaf77f" providerId="LiveId" clId="{E9C34BB4-BEE9-46CE-8FEC-CC07693A3B93}" dt="2024-05-09T16:03:58.048" v="673" actId="26606"/>
        <pc:sldMkLst>
          <pc:docMk/>
          <pc:sldMk cId="2310584802" sldId="437"/>
        </pc:sldMkLst>
        <pc:spChg chg="mod">
          <ac:chgData name="charles lea" userId="edb81cfab4aaf77f" providerId="LiveId" clId="{E9C34BB4-BEE9-46CE-8FEC-CC07693A3B93}" dt="2024-05-09T16:03:58.048" v="673" actId="26606"/>
          <ac:spMkLst>
            <pc:docMk/>
            <pc:sldMk cId="2310584802" sldId="437"/>
            <ac:spMk id="2" creationId="{2F80C27F-DF30-34EC-3820-002BDD06A91E}"/>
          </ac:spMkLst>
        </pc:spChg>
        <pc:spChg chg="del mod">
          <ac:chgData name="charles lea" userId="edb81cfab4aaf77f" providerId="LiveId" clId="{E9C34BB4-BEE9-46CE-8FEC-CC07693A3B93}" dt="2024-05-09T16:03:58.048" v="673" actId="26606"/>
          <ac:spMkLst>
            <pc:docMk/>
            <pc:sldMk cId="2310584802" sldId="437"/>
            <ac:spMk id="3" creationId="{915048ED-7BA0-4E2D-09CB-938A2AEC2ADC}"/>
          </ac:spMkLst>
        </pc:spChg>
        <pc:spChg chg="add">
          <ac:chgData name="charles lea" userId="edb81cfab4aaf77f" providerId="LiveId" clId="{E9C34BB4-BEE9-46CE-8FEC-CC07693A3B93}" dt="2024-05-09T16:03:58.048" v="673" actId="26606"/>
          <ac:spMkLst>
            <pc:docMk/>
            <pc:sldMk cId="2310584802" sldId="437"/>
            <ac:spMk id="18" creationId="{CC28BCC9-4093-4FD5-83EB-7EC297F51396}"/>
          </ac:spMkLst>
        </pc:spChg>
        <pc:grpChg chg="add">
          <ac:chgData name="charles lea" userId="edb81cfab4aaf77f" providerId="LiveId" clId="{E9C34BB4-BEE9-46CE-8FEC-CC07693A3B93}" dt="2024-05-09T16:03:58.048" v="673" actId="26606"/>
          <ac:grpSpMkLst>
            <pc:docMk/>
            <pc:sldMk cId="2310584802" sldId="437"/>
            <ac:grpSpMk id="9" creationId="{08BCF048-8940-4354-B9EC-5AD74E283CE3}"/>
          </ac:grpSpMkLst>
        </pc:grpChg>
        <pc:graphicFrameChg chg="add">
          <ac:chgData name="charles lea" userId="edb81cfab4aaf77f" providerId="LiveId" clId="{E9C34BB4-BEE9-46CE-8FEC-CC07693A3B93}" dt="2024-05-09T16:03:58.048" v="673" actId="26606"/>
          <ac:graphicFrameMkLst>
            <pc:docMk/>
            <pc:sldMk cId="2310584802" sldId="437"/>
            <ac:graphicFrameMk id="5" creationId="{BC517B7E-6294-5A04-CE3E-924DC1F952FE}"/>
          </ac:graphicFrameMkLst>
        </pc:graphicFrameChg>
      </pc:sldChg>
      <pc:sldChg chg="addSp delSp modSp new mod setBg setClrOvrMap">
        <pc:chgData name="charles lea" userId="edb81cfab4aaf77f" providerId="LiveId" clId="{E9C34BB4-BEE9-46CE-8FEC-CC07693A3B93}" dt="2024-05-09T16:06:04.009" v="719" actId="26606"/>
        <pc:sldMkLst>
          <pc:docMk/>
          <pc:sldMk cId="1482927417" sldId="438"/>
        </pc:sldMkLst>
        <pc:spChg chg="mod">
          <ac:chgData name="charles lea" userId="edb81cfab4aaf77f" providerId="LiveId" clId="{E9C34BB4-BEE9-46CE-8FEC-CC07693A3B93}" dt="2024-05-09T16:06:04.009" v="719" actId="26606"/>
          <ac:spMkLst>
            <pc:docMk/>
            <pc:sldMk cId="1482927417" sldId="438"/>
            <ac:spMk id="2" creationId="{A0ACE63D-F344-A00E-958D-B049A66EF3E0}"/>
          </ac:spMkLst>
        </pc:spChg>
        <pc:spChg chg="del">
          <ac:chgData name="charles lea" userId="edb81cfab4aaf77f" providerId="LiveId" clId="{E9C34BB4-BEE9-46CE-8FEC-CC07693A3B93}" dt="2024-05-09T16:06:04.009" v="719" actId="26606"/>
          <ac:spMkLst>
            <pc:docMk/>
            <pc:sldMk cId="1482927417" sldId="438"/>
            <ac:spMk id="3" creationId="{DC284A34-38C1-56FB-56EE-1CC475D28750}"/>
          </ac:spMkLst>
        </pc:spChg>
        <pc:spChg chg="add">
          <ac:chgData name="charles lea" userId="edb81cfab4aaf77f" providerId="LiveId" clId="{E9C34BB4-BEE9-46CE-8FEC-CC07693A3B93}" dt="2024-05-09T16:06:04.009" v="719" actId="26606"/>
          <ac:spMkLst>
            <pc:docMk/>
            <pc:sldMk cId="1482927417" sldId="438"/>
            <ac:spMk id="13" creationId="{670D6F2B-93AF-47D6-9378-5E54BE0AC69F}"/>
          </ac:spMkLst>
        </pc:spChg>
        <pc:spChg chg="add">
          <ac:chgData name="charles lea" userId="edb81cfab4aaf77f" providerId="LiveId" clId="{E9C34BB4-BEE9-46CE-8FEC-CC07693A3B93}" dt="2024-05-09T16:06:04.009" v="719" actId="26606"/>
          <ac:spMkLst>
            <pc:docMk/>
            <pc:sldMk cId="1482927417" sldId="438"/>
            <ac:spMk id="15" creationId="{491A5E26-1F21-459D-8C03-ADB057B09066}"/>
          </ac:spMkLst>
        </pc:spChg>
        <pc:grpChg chg="add">
          <ac:chgData name="charles lea" userId="edb81cfab4aaf77f" providerId="LiveId" clId="{E9C34BB4-BEE9-46CE-8FEC-CC07693A3B93}" dt="2024-05-09T16:06:04.009" v="719" actId="26606"/>
          <ac:grpSpMkLst>
            <pc:docMk/>
            <pc:sldMk cId="1482927417" sldId="438"/>
            <ac:grpSpMk id="9" creationId="{6503EB0F-2257-4A3E-A73B-E1DE769B459F}"/>
          </ac:grpSpMkLst>
        </pc:grpChg>
        <pc:picChg chg="add">
          <ac:chgData name="charles lea" userId="edb81cfab4aaf77f" providerId="LiveId" clId="{E9C34BB4-BEE9-46CE-8FEC-CC07693A3B93}" dt="2024-05-09T16:06:04.009" v="719" actId="26606"/>
          <ac:picMkLst>
            <pc:docMk/>
            <pc:sldMk cId="1482927417" sldId="438"/>
            <ac:picMk id="5" creationId="{D4056C5F-9892-8CFE-1E8E-B3755031AF9D}"/>
          </ac:picMkLst>
        </pc:picChg>
      </pc:sldChg>
      <pc:sldChg chg="addSp delSp modSp new mod setBg">
        <pc:chgData name="charles lea" userId="edb81cfab4aaf77f" providerId="LiveId" clId="{E9C34BB4-BEE9-46CE-8FEC-CC07693A3B93}" dt="2024-05-09T16:06:57.475" v="724" actId="26606"/>
        <pc:sldMkLst>
          <pc:docMk/>
          <pc:sldMk cId="2843945007" sldId="439"/>
        </pc:sldMkLst>
        <pc:spChg chg="del">
          <ac:chgData name="charles lea" userId="edb81cfab4aaf77f" providerId="LiveId" clId="{E9C34BB4-BEE9-46CE-8FEC-CC07693A3B93}" dt="2024-05-09T16:06:57.475" v="724" actId="26606"/>
          <ac:spMkLst>
            <pc:docMk/>
            <pc:sldMk cId="2843945007" sldId="439"/>
            <ac:spMk id="2" creationId="{B54AFBDE-0910-6F52-51B4-07ED78D90FFF}"/>
          </ac:spMkLst>
        </pc:spChg>
        <pc:spChg chg="del">
          <ac:chgData name="charles lea" userId="edb81cfab4aaf77f" providerId="LiveId" clId="{E9C34BB4-BEE9-46CE-8FEC-CC07693A3B93}" dt="2024-05-09T16:06:51.614" v="721" actId="931"/>
          <ac:spMkLst>
            <pc:docMk/>
            <pc:sldMk cId="2843945007" sldId="439"/>
            <ac:spMk id="3" creationId="{CD12CFB8-B26B-0223-6786-442C6B860887}"/>
          </ac:spMkLst>
        </pc:spChg>
        <pc:spChg chg="add">
          <ac:chgData name="charles lea" userId="edb81cfab4aaf77f" providerId="LiveId" clId="{E9C34BB4-BEE9-46CE-8FEC-CC07693A3B93}" dt="2024-05-09T16:06:57.475" v="724" actId="26606"/>
          <ac:spMkLst>
            <pc:docMk/>
            <pc:sldMk cId="2843945007" sldId="439"/>
            <ac:spMk id="10" creationId="{71616407-3E4D-4469-BDAF-3837EBF9FDA8}"/>
          </ac:spMkLst>
        </pc:spChg>
        <pc:picChg chg="add mod">
          <ac:chgData name="charles lea" userId="edb81cfab4aaf77f" providerId="LiveId" clId="{E9C34BB4-BEE9-46CE-8FEC-CC07693A3B93}" dt="2024-05-09T16:06:57.475" v="724" actId="26606"/>
          <ac:picMkLst>
            <pc:docMk/>
            <pc:sldMk cId="2843945007" sldId="439"/>
            <ac:picMk id="5" creationId="{36BA09CF-5FB3-299F-5A67-2E41F7A05A6B}"/>
          </ac:picMkLst>
        </pc:picChg>
      </pc:sldChg>
      <pc:sldChg chg="addSp delSp modSp new mod setBg">
        <pc:chgData name="charles lea" userId="edb81cfab4aaf77f" providerId="LiveId" clId="{E9C34BB4-BEE9-46CE-8FEC-CC07693A3B93}" dt="2024-05-09T16:07:38.565" v="731" actId="26606"/>
        <pc:sldMkLst>
          <pc:docMk/>
          <pc:sldMk cId="1714422806" sldId="440"/>
        </pc:sldMkLst>
        <pc:spChg chg="add del">
          <ac:chgData name="charles lea" userId="edb81cfab4aaf77f" providerId="LiveId" clId="{E9C34BB4-BEE9-46CE-8FEC-CC07693A3B93}" dt="2024-05-09T16:07:38.565" v="731" actId="26606"/>
          <ac:spMkLst>
            <pc:docMk/>
            <pc:sldMk cId="1714422806" sldId="440"/>
            <ac:spMk id="2" creationId="{F497D27C-68B9-83EE-C56C-00AF731025BB}"/>
          </ac:spMkLst>
        </pc:spChg>
        <pc:spChg chg="del">
          <ac:chgData name="charles lea" userId="edb81cfab4aaf77f" providerId="LiveId" clId="{E9C34BB4-BEE9-46CE-8FEC-CC07693A3B93}" dt="2024-05-09T16:07:19.715" v="726" actId="931"/>
          <ac:spMkLst>
            <pc:docMk/>
            <pc:sldMk cId="1714422806" sldId="440"/>
            <ac:spMk id="3" creationId="{A919378E-F8CD-BDD7-1B24-07A270541BA6}"/>
          </ac:spMkLst>
        </pc:spChg>
        <pc:spChg chg="add del">
          <ac:chgData name="charles lea" userId="edb81cfab4aaf77f" providerId="LiveId" clId="{E9C34BB4-BEE9-46CE-8FEC-CC07693A3B93}" dt="2024-05-09T16:07:38.565" v="730" actId="26606"/>
          <ac:spMkLst>
            <pc:docMk/>
            <pc:sldMk cId="1714422806" sldId="440"/>
            <ac:spMk id="10" creationId="{388DD50E-1D2D-48C6-A470-79FB7F337F8A}"/>
          </ac:spMkLst>
        </pc:spChg>
        <pc:spChg chg="add del">
          <ac:chgData name="charles lea" userId="edb81cfab4aaf77f" providerId="LiveId" clId="{E9C34BB4-BEE9-46CE-8FEC-CC07693A3B93}" dt="2024-05-09T16:07:38.565" v="730" actId="26606"/>
          <ac:spMkLst>
            <pc:docMk/>
            <pc:sldMk cId="1714422806" sldId="440"/>
            <ac:spMk id="12" creationId="{4F78DAAE-B0C3-49A3-8AB1-AD2FF0E3686F}"/>
          </ac:spMkLst>
        </pc:spChg>
        <pc:spChg chg="add del">
          <ac:chgData name="charles lea" userId="edb81cfab4aaf77f" providerId="LiveId" clId="{E9C34BB4-BEE9-46CE-8FEC-CC07693A3B93}" dt="2024-05-09T16:07:38.565" v="730" actId="26606"/>
          <ac:spMkLst>
            <pc:docMk/>
            <pc:sldMk cId="1714422806" sldId="440"/>
            <ac:spMk id="14" creationId="{F6A8A81D-3338-4B0F-A26F-A3D259D27681}"/>
          </ac:spMkLst>
        </pc:spChg>
        <pc:spChg chg="add del">
          <ac:chgData name="charles lea" userId="edb81cfab4aaf77f" providerId="LiveId" clId="{E9C34BB4-BEE9-46CE-8FEC-CC07693A3B93}" dt="2024-05-09T16:07:38.565" v="730" actId="26606"/>
          <ac:spMkLst>
            <pc:docMk/>
            <pc:sldMk cId="1714422806" sldId="440"/>
            <ac:spMk id="16" creationId="{40155665-7CE2-4939-AE5E-020DC1D20753}"/>
          </ac:spMkLst>
        </pc:spChg>
        <pc:spChg chg="add">
          <ac:chgData name="charles lea" userId="edb81cfab4aaf77f" providerId="LiveId" clId="{E9C34BB4-BEE9-46CE-8FEC-CC07693A3B93}" dt="2024-05-09T16:07:38.565" v="731" actId="26606"/>
          <ac:spMkLst>
            <pc:docMk/>
            <pc:sldMk cId="1714422806" sldId="440"/>
            <ac:spMk id="18" creationId="{71616407-3E4D-4469-BDAF-3837EBF9FDA8}"/>
          </ac:spMkLst>
        </pc:spChg>
        <pc:picChg chg="add mod">
          <ac:chgData name="charles lea" userId="edb81cfab4aaf77f" providerId="LiveId" clId="{E9C34BB4-BEE9-46CE-8FEC-CC07693A3B93}" dt="2024-05-09T16:07:38.565" v="731" actId="26606"/>
          <ac:picMkLst>
            <pc:docMk/>
            <pc:sldMk cId="1714422806" sldId="440"/>
            <ac:picMk id="5" creationId="{DB8F7E2B-D667-D668-9DFF-8830F92A0226}"/>
          </ac:picMkLst>
        </pc:picChg>
      </pc:sldChg>
      <pc:sldChg chg="addSp delSp modSp new mod setBg">
        <pc:chgData name="charles lea" userId="edb81cfab4aaf77f" providerId="LiveId" clId="{E9C34BB4-BEE9-46CE-8FEC-CC07693A3B93}" dt="2024-05-09T16:08:10.066" v="736" actId="26606"/>
        <pc:sldMkLst>
          <pc:docMk/>
          <pc:sldMk cId="1231967895" sldId="441"/>
        </pc:sldMkLst>
        <pc:spChg chg="del">
          <ac:chgData name="charles lea" userId="edb81cfab4aaf77f" providerId="LiveId" clId="{E9C34BB4-BEE9-46CE-8FEC-CC07693A3B93}" dt="2024-05-09T16:08:10.066" v="736" actId="26606"/>
          <ac:spMkLst>
            <pc:docMk/>
            <pc:sldMk cId="1231967895" sldId="441"/>
            <ac:spMk id="2" creationId="{D7BA08CF-AE6C-FA46-D490-61EF7CD8DE76}"/>
          </ac:spMkLst>
        </pc:spChg>
        <pc:spChg chg="del">
          <ac:chgData name="charles lea" userId="edb81cfab4aaf77f" providerId="LiveId" clId="{E9C34BB4-BEE9-46CE-8FEC-CC07693A3B93}" dt="2024-05-09T16:07:55.860" v="733" actId="931"/>
          <ac:spMkLst>
            <pc:docMk/>
            <pc:sldMk cId="1231967895" sldId="441"/>
            <ac:spMk id="3" creationId="{9354A228-8E46-C2F5-0DEB-5DF231004923}"/>
          </ac:spMkLst>
        </pc:spChg>
        <pc:spChg chg="add">
          <ac:chgData name="charles lea" userId="edb81cfab4aaf77f" providerId="LiveId" clId="{E9C34BB4-BEE9-46CE-8FEC-CC07693A3B93}" dt="2024-05-09T16:08:10.066" v="736" actId="26606"/>
          <ac:spMkLst>
            <pc:docMk/>
            <pc:sldMk cId="1231967895" sldId="441"/>
            <ac:spMk id="10" creationId="{71616407-3E4D-4469-BDAF-3837EBF9FDA8}"/>
          </ac:spMkLst>
        </pc:spChg>
        <pc:picChg chg="add mod">
          <ac:chgData name="charles lea" userId="edb81cfab4aaf77f" providerId="LiveId" clId="{E9C34BB4-BEE9-46CE-8FEC-CC07693A3B93}" dt="2024-05-09T16:08:10.066" v="736" actId="26606"/>
          <ac:picMkLst>
            <pc:docMk/>
            <pc:sldMk cId="1231967895" sldId="441"/>
            <ac:picMk id="5" creationId="{50C0792B-8383-3EB1-B25C-721D2AC227E1}"/>
          </ac:picMkLst>
        </pc:picChg>
      </pc:sldChg>
      <pc:sldChg chg="addSp delSp modSp new del mod setBg">
        <pc:chgData name="charles lea" userId="edb81cfab4aaf77f" providerId="LiveId" clId="{E9C34BB4-BEE9-46CE-8FEC-CC07693A3B93}" dt="2024-12-08T11:19:36.537" v="4444" actId="47"/>
        <pc:sldMkLst>
          <pc:docMk/>
          <pc:sldMk cId="586029598" sldId="442"/>
        </pc:sldMkLst>
        <pc:spChg chg="mod">
          <ac:chgData name="charles lea" userId="edb81cfab4aaf77f" providerId="LiveId" clId="{E9C34BB4-BEE9-46CE-8FEC-CC07693A3B93}" dt="2024-05-10T08:58:42.588" v="890" actId="20577"/>
          <ac:spMkLst>
            <pc:docMk/>
            <pc:sldMk cId="586029598" sldId="442"/>
            <ac:spMk id="2" creationId="{172D1DEF-85D6-11DC-834A-0120999EFE8A}"/>
          </ac:spMkLst>
        </pc:spChg>
        <pc:spChg chg="del mod">
          <ac:chgData name="charles lea" userId="edb81cfab4aaf77f" providerId="LiveId" clId="{E9C34BB4-BEE9-46CE-8FEC-CC07693A3B93}" dt="2024-05-10T08:58:20.179" v="863"/>
          <ac:spMkLst>
            <pc:docMk/>
            <pc:sldMk cId="586029598" sldId="442"/>
            <ac:spMk id="3" creationId="{3B75F3F0-6B2A-70DC-D735-6EF0AE56CAB1}"/>
          </ac:spMkLst>
        </pc:spChg>
        <pc:spChg chg="add">
          <ac:chgData name="charles lea" userId="edb81cfab4aaf77f" providerId="LiveId" clId="{E9C34BB4-BEE9-46CE-8FEC-CC07693A3B93}" dt="2024-05-10T08:58:38.347" v="889" actId="26606"/>
          <ac:spMkLst>
            <pc:docMk/>
            <pc:sldMk cId="586029598" sldId="442"/>
            <ac:spMk id="1035" creationId="{670D6F2B-93AF-47D6-9378-5E54BE0AC69F}"/>
          </ac:spMkLst>
        </pc:spChg>
        <pc:grpChg chg="add">
          <ac:chgData name="charles lea" userId="edb81cfab4aaf77f" providerId="LiveId" clId="{E9C34BB4-BEE9-46CE-8FEC-CC07693A3B93}" dt="2024-05-10T08:58:38.347" v="889" actId="26606"/>
          <ac:grpSpMkLst>
            <pc:docMk/>
            <pc:sldMk cId="586029598" sldId="442"/>
            <ac:grpSpMk id="1031" creationId="{6503EB0F-2257-4A3E-A73B-E1DE769B459F}"/>
          </ac:grpSpMkLst>
        </pc:grpChg>
        <pc:picChg chg="add mod">
          <ac:chgData name="charles lea" userId="edb81cfab4aaf77f" providerId="LiveId" clId="{E9C34BB4-BEE9-46CE-8FEC-CC07693A3B93}" dt="2024-05-10T08:58:38.347" v="889" actId="26606"/>
          <ac:picMkLst>
            <pc:docMk/>
            <pc:sldMk cId="586029598" sldId="442"/>
            <ac:picMk id="1026" creationId="{972F5E9F-9DFD-27E5-532D-FD468BB04F27}"/>
          </ac:picMkLst>
        </pc:picChg>
      </pc:sldChg>
      <pc:sldChg chg="addSp delSp modSp new mod setBg setClrOvrMap">
        <pc:chgData name="charles lea" userId="edb81cfab4aaf77f" providerId="LiveId" clId="{E9C34BB4-BEE9-46CE-8FEC-CC07693A3B93}" dt="2024-05-10T09:22:08.285" v="940" actId="26606"/>
        <pc:sldMkLst>
          <pc:docMk/>
          <pc:sldMk cId="2755178706" sldId="443"/>
        </pc:sldMkLst>
        <pc:spChg chg="mod">
          <ac:chgData name="charles lea" userId="edb81cfab4aaf77f" providerId="LiveId" clId="{E9C34BB4-BEE9-46CE-8FEC-CC07693A3B93}" dt="2024-05-10T09:22:08.285" v="940" actId="26606"/>
          <ac:spMkLst>
            <pc:docMk/>
            <pc:sldMk cId="2755178706" sldId="443"/>
            <ac:spMk id="2" creationId="{13371F49-91C1-6575-557C-1099C7250B40}"/>
          </ac:spMkLst>
        </pc:spChg>
        <pc:spChg chg="del">
          <ac:chgData name="charles lea" userId="edb81cfab4aaf77f" providerId="LiveId" clId="{E9C34BB4-BEE9-46CE-8FEC-CC07693A3B93}" dt="2024-05-10T09:22:08.285" v="940" actId="26606"/>
          <ac:spMkLst>
            <pc:docMk/>
            <pc:sldMk cId="2755178706" sldId="443"/>
            <ac:spMk id="3" creationId="{423AFB24-161C-FF71-D8C9-776403D2E078}"/>
          </ac:spMkLst>
        </pc:spChg>
        <pc:spChg chg="add">
          <ac:chgData name="charles lea" userId="edb81cfab4aaf77f" providerId="LiveId" clId="{E9C34BB4-BEE9-46CE-8FEC-CC07693A3B93}" dt="2024-05-10T09:22:08.285" v="940" actId="26606"/>
          <ac:spMkLst>
            <pc:docMk/>
            <pc:sldMk cId="2755178706" sldId="443"/>
            <ac:spMk id="13" creationId="{670D6F2B-93AF-47D6-9378-5E54BE0AC69F}"/>
          </ac:spMkLst>
        </pc:spChg>
        <pc:spChg chg="add">
          <ac:chgData name="charles lea" userId="edb81cfab4aaf77f" providerId="LiveId" clId="{E9C34BB4-BEE9-46CE-8FEC-CC07693A3B93}" dt="2024-05-10T09:22:08.285" v="940" actId="26606"/>
          <ac:spMkLst>
            <pc:docMk/>
            <pc:sldMk cId="2755178706" sldId="443"/>
            <ac:spMk id="15" creationId="{491A5E26-1F21-459D-8C03-ADB057B09066}"/>
          </ac:spMkLst>
        </pc:spChg>
        <pc:grpChg chg="add">
          <ac:chgData name="charles lea" userId="edb81cfab4aaf77f" providerId="LiveId" clId="{E9C34BB4-BEE9-46CE-8FEC-CC07693A3B93}" dt="2024-05-10T09:22:08.285" v="940" actId="26606"/>
          <ac:grpSpMkLst>
            <pc:docMk/>
            <pc:sldMk cId="2755178706" sldId="443"/>
            <ac:grpSpMk id="9" creationId="{6503EB0F-2257-4A3E-A73B-E1DE769B459F}"/>
          </ac:grpSpMkLst>
        </pc:grpChg>
        <pc:picChg chg="add">
          <ac:chgData name="charles lea" userId="edb81cfab4aaf77f" providerId="LiveId" clId="{E9C34BB4-BEE9-46CE-8FEC-CC07693A3B93}" dt="2024-05-10T09:22:08.285" v="940" actId="26606"/>
          <ac:picMkLst>
            <pc:docMk/>
            <pc:sldMk cId="2755178706" sldId="443"/>
            <ac:picMk id="5" creationId="{D4289DCC-ABB5-57BB-CB24-2D92A3463595}"/>
          </ac:picMkLst>
        </pc:picChg>
      </pc:sldChg>
      <pc:sldChg chg="addSp delSp modSp new mod setBg">
        <pc:chgData name="charles lea" userId="edb81cfab4aaf77f" providerId="LiveId" clId="{E9C34BB4-BEE9-46CE-8FEC-CC07693A3B93}" dt="2024-05-10T09:28:12.722" v="993" actId="26606"/>
        <pc:sldMkLst>
          <pc:docMk/>
          <pc:sldMk cId="3084713077" sldId="444"/>
        </pc:sldMkLst>
        <pc:spChg chg="mod">
          <ac:chgData name="charles lea" userId="edb81cfab4aaf77f" providerId="LiveId" clId="{E9C34BB4-BEE9-46CE-8FEC-CC07693A3B93}" dt="2024-05-10T09:28:12.722" v="993" actId="26606"/>
          <ac:spMkLst>
            <pc:docMk/>
            <pc:sldMk cId="3084713077" sldId="444"/>
            <ac:spMk id="2" creationId="{E80EC0D3-34A4-3FAD-B391-0E8410ECBCDB}"/>
          </ac:spMkLst>
        </pc:spChg>
        <pc:spChg chg="del mod">
          <ac:chgData name="charles lea" userId="edb81cfab4aaf77f" providerId="LiveId" clId="{E9C34BB4-BEE9-46CE-8FEC-CC07693A3B93}" dt="2024-05-10T09:28:12.722" v="993" actId="26606"/>
          <ac:spMkLst>
            <pc:docMk/>
            <pc:sldMk cId="3084713077" sldId="444"/>
            <ac:spMk id="3" creationId="{A30EE0E5-E50E-9097-616F-237CFC74C108}"/>
          </ac:spMkLst>
        </pc:spChg>
        <pc:spChg chg="add">
          <ac:chgData name="charles lea" userId="edb81cfab4aaf77f" providerId="LiveId" clId="{E9C34BB4-BEE9-46CE-8FEC-CC07693A3B93}" dt="2024-05-10T09:28:12.722" v="993" actId="26606"/>
          <ac:spMkLst>
            <pc:docMk/>
            <pc:sldMk cId="3084713077" sldId="444"/>
            <ac:spMk id="18" creationId="{CC28BCC9-4093-4FD5-83EB-7EC297F51396}"/>
          </ac:spMkLst>
        </pc:spChg>
        <pc:grpChg chg="add">
          <ac:chgData name="charles lea" userId="edb81cfab4aaf77f" providerId="LiveId" clId="{E9C34BB4-BEE9-46CE-8FEC-CC07693A3B93}" dt="2024-05-10T09:28:12.722" v="993" actId="26606"/>
          <ac:grpSpMkLst>
            <pc:docMk/>
            <pc:sldMk cId="3084713077" sldId="444"/>
            <ac:grpSpMk id="9" creationId="{08BCF048-8940-4354-B9EC-5AD74E283CE3}"/>
          </ac:grpSpMkLst>
        </pc:grpChg>
        <pc:graphicFrameChg chg="add">
          <ac:chgData name="charles lea" userId="edb81cfab4aaf77f" providerId="LiveId" clId="{E9C34BB4-BEE9-46CE-8FEC-CC07693A3B93}" dt="2024-05-10T09:28:12.722" v="993" actId="26606"/>
          <ac:graphicFrameMkLst>
            <pc:docMk/>
            <pc:sldMk cId="3084713077" sldId="444"/>
            <ac:graphicFrameMk id="5" creationId="{8E74E03A-99DC-0FC5-3640-9377A23587B2}"/>
          </ac:graphicFrameMkLst>
        </pc:graphicFrameChg>
      </pc:sldChg>
      <pc:sldChg chg="addSp delSp modSp new mod setBg">
        <pc:chgData name="charles lea" userId="edb81cfab4aaf77f" providerId="LiveId" clId="{E9C34BB4-BEE9-46CE-8FEC-CC07693A3B93}" dt="2024-05-10T10:01:17.300" v="1013" actId="26606"/>
        <pc:sldMkLst>
          <pc:docMk/>
          <pc:sldMk cId="3533031698" sldId="445"/>
        </pc:sldMkLst>
        <pc:spChg chg="mod">
          <ac:chgData name="charles lea" userId="edb81cfab4aaf77f" providerId="LiveId" clId="{E9C34BB4-BEE9-46CE-8FEC-CC07693A3B93}" dt="2024-05-10T10:01:17.300" v="1013" actId="26606"/>
          <ac:spMkLst>
            <pc:docMk/>
            <pc:sldMk cId="3533031698" sldId="445"/>
            <ac:spMk id="2" creationId="{FDF53309-0D65-725D-11B3-5336453AE77A}"/>
          </ac:spMkLst>
        </pc:spChg>
        <pc:spChg chg="del">
          <ac:chgData name="charles lea" userId="edb81cfab4aaf77f" providerId="LiveId" clId="{E9C34BB4-BEE9-46CE-8FEC-CC07693A3B93}" dt="2024-05-10T10:01:17.300" v="1013" actId="26606"/>
          <ac:spMkLst>
            <pc:docMk/>
            <pc:sldMk cId="3533031698" sldId="445"/>
            <ac:spMk id="3" creationId="{8F572655-E9EB-A91B-5CC5-2C0B237F3CB4}"/>
          </ac:spMkLst>
        </pc:spChg>
        <pc:spChg chg="add">
          <ac:chgData name="charles lea" userId="edb81cfab4aaf77f" providerId="LiveId" clId="{E9C34BB4-BEE9-46CE-8FEC-CC07693A3B93}" dt="2024-05-10T10:01:17.300" v="1013" actId="26606"/>
          <ac:spMkLst>
            <pc:docMk/>
            <pc:sldMk cId="3533031698" sldId="445"/>
            <ac:spMk id="13" creationId="{670D6F2B-93AF-47D6-9378-5E54BE0AC69F}"/>
          </ac:spMkLst>
        </pc:spChg>
        <pc:spChg chg="add">
          <ac:chgData name="charles lea" userId="edb81cfab4aaf77f" providerId="LiveId" clId="{E9C34BB4-BEE9-46CE-8FEC-CC07693A3B93}" dt="2024-05-10T10:01:17.300" v="1013" actId="26606"/>
          <ac:spMkLst>
            <pc:docMk/>
            <pc:sldMk cId="3533031698" sldId="445"/>
            <ac:spMk id="15" creationId="{D36F3EEA-55D4-4677-80E7-92D00B8F343B}"/>
          </ac:spMkLst>
        </pc:spChg>
        <pc:spChg chg="add">
          <ac:chgData name="charles lea" userId="edb81cfab4aaf77f" providerId="LiveId" clId="{E9C34BB4-BEE9-46CE-8FEC-CC07693A3B93}" dt="2024-05-10T10:01:17.300" v="1013" actId="26606"/>
          <ac:spMkLst>
            <pc:docMk/>
            <pc:sldMk cId="3533031698" sldId="445"/>
            <ac:spMk id="17" creationId="{C91E93A7-6C7F-4F77-9CB0-280D958EF4D2}"/>
          </ac:spMkLst>
        </pc:spChg>
        <pc:spChg chg="add">
          <ac:chgData name="charles lea" userId="edb81cfab4aaf77f" providerId="LiveId" clId="{E9C34BB4-BEE9-46CE-8FEC-CC07693A3B93}" dt="2024-05-10T10:01:17.300" v="1013" actId="26606"/>
          <ac:spMkLst>
            <pc:docMk/>
            <pc:sldMk cId="3533031698" sldId="445"/>
            <ac:spMk id="19" creationId="{E4F17063-EDA4-417B-946F-BA357F3B390D}"/>
          </ac:spMkLst>
        </pc:spChg>
        <pc:grpChg chg="add">
          <ac:chgData name="charles lea" userId="edb81cfab4aaf77f" providerId="LiveId" clId="{E9C34BB4-BEE9-46CE-8FEC-CC07693A3B93}" dt="2024-05-10T10:01:17.300" v="1013" actId="26606"/>
          <ac:grpSpMkLst>
            <pc:docMk/>
            <pc:sldMk cId="3533031698" sldId="445"/>
            <ac:grpSpMk id="9" creationId="{6503EB0F-2257-4A3E-A73B-E1DE769B459F}"/>
          </ac:grpSpMkLst>
        </pc:grpChg>
        <pc:picChg chg="add">
          <ac:chgData name="charles lea" userId="edb81cfab4aaf77f" providerId="LiveId" clId="{E9C34BB4-BEE9-46CE-8FEC-CC07693A3B93}" dt="2024-05-10T10:01:17.300" v="1013" actId="26606"/>
          <ac:picMkLst>
            <pc:docMk/>
            <pc:sldMk cId="3533031698" sldId="445"/>
            <ac:picMk id="5" creationId="{A1673F53-8DC5-32A8-8F14-5E8A88DAFE4F}"/>
          </ac:picMkLst>
        </pc:picChg>
      </pc:sldChg>
      <pc:sldChg chg="addSp delSp modSp new mod setBg">
        <pc:chgData name="charles lea" userId="edb81cfab4aaf77f" providerId="LiveId" clId="{E9C34BB4-BEE9-46CE-8FEC-CC07693A3B93}" dt="2024-05-27T10:49:38.449" v="4153" actId="20577"/>
        <pc:sldMkLst>
          <pc:docMk/>
          <pc:sldMk cId="1112459300" sldId="446"/>
        </pc:sldMkLst>
        <pc:spChg chg="mod">
          <ac:chgData name="charles lea" userId="edb81cfab4aaf77f" providerId="LiveId" clId="{E9C34BB4-BEE9-46CE-8FEC-CC07693A3B93}" dt="2024-05-10T10:49:17.232" v="1499" actId="26606"/>
          <ac:spMkLst>
            <pc:docMk/>
            <pc:sldMk cId="1112459300" sldId="446"/>
            <ac:spMk id="2" creationId="{694BA4B4-1C47-6A65-080A-7D6CCB80012D}"/>
          </ac:spMkLst>
        </pc:spChg>
        <pc:spChg chg="del mod">
          <ac:chgData name="charles lea" userId="edb81cfab4aaf77f" providerId="LiveId" clId="{E9C34BB4-BEE9-46CE-8FEC-CC07693A3B93}" dt="2024-05-10T10:49:17.232" v="1499" actId="26606"/>
          <ac:spMkLst>
            <pc:docMk/>
            <pc:sldMk cId="1112459300" sldId="446"/>
            <ac:spMk id="3" creationId="{0F117922-280C-D45C-D82E-5FF54A0B0E93}"/>
          </ac:spMkLst>
        </pc:spChg>
        <pc:spChg chg="add">
          <ac:chgData name="charles lea" userId="edb81cfab4aaf77f" providerId="LiveId" clId="{E9C34BB4-BEE9-46CE-8FEC-CC07693A3B93}" dt="2024-05-10T10:49:17.232" v="1499" actId="26606"/>
          <ac:spMkLst>
            <pc:docMk/>
            <pc:sldMk cId="1112459300" sldId="446"/>
            <ac:spMk id="18" creationId="{CC28BCC9-4093-4FD5-83EB-7EC297F51396}"/>
          </ac:spMkLst>
        </pc:spChg>
        <pc:grpChg chg="add">
          <ac:chgData name="charles lea" userId="edb81cfab4aaf77f" providerId="LiveId" clId="{E9C34BB4-BEE9-46CE-8FEC-CC07693A3B93}" dt="2024-05-10T10:49:17.232" v="1499" actId="26606"/>
          <ac:grpSpMkLst>
            <pc:docMk/>
            <pc:sldMk cId="1112459300" sldId="446"/>
            <ac:grpSpMk id="9" creationId="{08BCF048-8940-4354-B9EC-5AD74E283CE3}"/>
          </ac:grpSpMkLst>
        </pc:grpChg>
        <pc:graphicFrameChg chg="add mod">
          <ac:chgData name="charles lea" userId="edb81cfab4aaf77f" providerId="LiveId" clId="{E9C34BB4-BEE9-46CE-8FEC-CC07693A3B93}" dt="2024-05-27T10:49:38.449" v="4153" actId="20577"/>
          <ac:graphicFrameMkLst>
            <pc:docMk/>
            <pc:sldMk cId="1112459300" sldId="446"/>
            <ac:graphicFrameMk id="5" creationId="{CE8D29D7-1E04-87A9-8CA2-BB232046EF49}"/>
          </ac:graphicFrameMkLst>
        </pc:graphicFrameChg>
      </pc:sldChg>
      <pc:sldChg chg="addSp delSp modSp new mod setBg">
        <pc:chgData name="charles lea" userId="edb81cfab4aaf77f" providerId="LiveId" clId="{E9C34BB4-BEE9-46CE-8FEC-CC07693A3B93}" dt="2024-05-10T10:06:01.927" v="1341" actId="26606"/>
        <pc:sldMkLst>
          <pc:docMk/>
          <pc:sldMk cId="3495047770" sldId="447"/>
        </pc:sldMkLst>
        <pc:spChg chg="mod">
          <ac:chgData name="charles lea" userId="edb81cfab4aaf77f" providerId="LiveId" clId="{E9C34BB4-BEE9-46CE-8FEC-CC07693A3B93}" dt="2024-05-10T10:06:01.927" v="1341" actId="26606"/>
          <ac:spMkLst>
            <pc:docMk/>
            <pc:sldMk cId="3495047770" sldId="447"/>
            <ac:spMk id="2" creationId="{961ADBF2-3B6F-1AA0-0A54-D55105188AE3}"/>
          </ac:spMkLst>
        </pc:spChg>
        <pc:spChg chg="del">
          <ac:chgData name="charles lea" userId="edb81cfab4aaf77f" providerId="LiveId" clId="{E9C34BB4-BEE9-46CE-8FEC-CC07693A3B93}" dt="2024-05-10T10:06:01.927" v="1341" actId="26606"/>
          <ac:spMkLst>
            <pc:docMk/>
            <pc:sldMk cId="3495047770" sldId="447"/>
            <ac:spMk id="3" creationId="{CF7B635F-534D-D47E-6EDB-51FEEC6363E7}"/>
          </ac:spMkLst>
        </pc:spChg>
        <pc:spChg chg="add">
          <ac:chgData name="charles lea" userId="edb81cfab4aaf77f" providerId="LiveId" clId="{E9C34BB4-BEE9-46CE-8FEC-CC07693A3B93}" dt="2024-05-10T10:06:01.927" v="1341" actId="26606"/>
          <ac:spMkLst>
            <pc:docMk/>
            <pc:sldMk cId="3495047770" sldId="447"/>
            <ac:spMk id="13" creationId="{670D6F2B-93AF-47D6-9378-5E54BE0AC69F}"/>
          </ac:spMkLst>
        </pc:spChg>
        <pc:spChg chg="add">
          <ac:chgData name="charles lea" userId="edb81cfab4aaf77f" providerId="LiveId" clId="{E9C34BB4-BEE9-46CE-8FEC-CC07693A3B93}" dt="2024-05-10T10:06:01.927" v="1341" actId="26606"/>
          <ac:spMkLst>
            <pc:docMk/>
            <pc:sldMk cId="3495047770" sldId="447"/>
            <ac:spMk id="15" creationId="{D36F3EEA-55D4-4677-80E7-92D00B8F343B}"/>
          </ac:spMkLst>
        </pc:spChg>
        <pc:spChg chg="add">
          <ac:chgData name="charles lea" userId="edb81cfab4aaf77f" providerId="LiveId" clId="{E9C34BB4-BEE9-46CE-8FEC-CC07693A3B93}" dt="2024-05-10T10:06:01.927" v="1341" actId="26606"/>
          <ac:spMkLst>
            <pc:docMk/>
            <pc:sldMk cId="3495047770" sldId="447"/>
            <ac:spMk id="17" creationId="{C91E93A7-6C7F-4F77-9CB0-280D958EF4D2}"/>
          </ac:spMkLst>
        </pc:spChg>
        <pc:spChg chg="add">
          <ac:chgData name="charles lea" userId="edb81cfab4aaf77f" providerId="LiveId" clId="{E9C34BB4-BEE9-46CE-8FEC-CC07693A3B93}" dt="2024-05-10T10:06:01.927" v="1341" actId="26606"/>
          <ac:spMkLst>
            <pc:docMk/>
            <pc:sldMk cId="3495047770" sldId="447"/>
            <ac:spMk id="19" creationId="{E4F17063-EDA4-417B-946F-BA357F3B390D}"/>
          </ac:spMkLst>
        </pc:spChg>
        <pc:grpChg chg="add">
          <ac:chgData name="charles lea" userId="edb81cfab4aaf77f" providerId="LiveId" clId="{E9C34BB4-BEE9-46CE-8FEC-CC07693A3B93}" dt="2024-05-10T10:06:01.927" v="1341" actId="26606"/>
          <ac:grpSpMkLst>
            <pc:docMk/>
            <pc:sldMk cId="3495047770" sldId="447"/>
            <ac:grpSpMk id="9" creationId="{6503EB0F-2257-4A3E-A73B-E1DE769B459F}"/>
          </ac:grpSpMkLst>
        </pc:grpChg>
        <pc:picChg chg="add">
          <ac:chgData name="charles lea" userId="edb81cfab4aaf77f" providerId="LiveId" clId="{E9C34BB4-BEE9-46CE-8FEC-CC07693A3B93}" dt="2024-05-10T10:06:01.927" v="1341" actId="26606"/>
          <ac:picMkLst>
            <pc:docMk/>
            <pc:sldMk cId="3495047770" sldId="447"/>
            <ac:picMk id="5" creationId="{0A1F369A-9068-CE9B-95CE-CE1E2964774A}"/>
          </ac:picMkLst>
        </pc:picChg>
      </pc:sldChg>
      <pc:sldChg chg="addSp delSp modSp new mod setBg setClrOvrMap">
        <pc:chgData name="charles lea" userId="edb81cfab4aaf77f" providerId="LiveId" clId="{E9C34BB4-BEE9-46CE-8FEC-CC07693A3B93}" dt="2024-05-10T19:15:28.121" v="1767" actId="255"/>
        <pc:sldMkLst>
          <pc:docMk/>
          <pc:sldMk cId="1711001466" sldId="448"/>
        </pc:sldMkLst>
        <pc:spChg chg="mod">
          <ac:chgData name="charles lea" userId="edb81cfab4aaf77f" providerId="LiveId" clId="{E9C34BB4-BEE9-46CE-8FEC-CC07693A3B93}" dt="2024-05-10T19:15:13.341" v="1766" actId="26606"/>
          <ac:spMkLst>
            <pc:docMk/>
            <pc:sldMk cId="1711001466" sldId="448"/>
            <ac:spMk id="2" creationId="{01866BEB-9D6F-11EE-5489-36A651F4325F}"/>
          </ac:spMkLst>
        </pc:spChg>
        <pc:spChg chg="del mod">
          <ac:chgData name="charles lea" userId="edb81cfab4aaf77f" providerId="LiveId" clId="{E9C34BB4-BEE9-46CE-8FEC-CC07693A3B93}" dt="2024-05-10T19:15:13.341" v="1766" actId="26606"/>
          <ac:spMkLst>
            <pc:docMk/>
            <pc:sldMk cId="1711001466" sldId="448"/>
            <ac:spMk id="3" creationId="{CA192F1D-3A3D-77C1-F76D-3198C4A66769}"/>
          </ac:spMkLst>
        </pc:spChg>
        <pc:spChg chg="add">
          <ac:chgData name="charles lea" userId="edb81cfab4aaf77f" providerId="LiveId" clId="{E9C34BB4-BEE9-46CE-8FEC-CC07693A3B93}" dt="2024-05-10T19:15:13.341" v="1766" actId="26606"/>
          <ac:spMkLst>
            <pc:docMk/>
            <pc:sldMk cId="1711001466" sldId="448"/>
            <ac:spMk id="13" creationId="{F9ED434F-8767-46CC-B26B-5AF62FF01E66}"/>
          </ac:spMkLst>
        </pc:spChg>
        <pc:grpChg chg="add">
          <ac:chgData name="charles lea" userId="edb81cfab4aaf77f" providerId="LiveId" clId="{E9C34BB4-BEE9-46CE-8FEC-CC07693A3B93}" dt="2024-05-10T19:15:13.341" v="1766" actId="26606"/>
          <ac:grpSpMkLst>
            <pc:docMk/>
            <pc:sldMk cId="1711001466" sldId="448"/>
            <ac:grpSpMk id="9" creationId="{2F448CB3-7B4F-45D7-B7C0-DF553DF61453}"/>
          </ac:grpSpMkLst>
        </pc:grpChg>
        <pc:graphicFrameChg chg="add mod">
          <ac:chgData name="charles lea" userId="edb81cfab4aaf77f" providerId="LiveId" clId="{E9C34BB4-BEE9-46CE-8FEC-CC07693A3B93}" dt="2024-05-10T19:15:28.121" v="1767" actId="255"/>
          <ac:graphicFrameMkLst>
            <pc:docMk/>
            <pc:sldMk cId="1711001466" sldId="448"/>
            <ac:graphicFrameMk id="5" creationId="{D3F17107-FD77-5C8D-6B76-F090361D0E58}"/>
          </ac:graphicFrameMkLst>
        </pc:graphicFrameChg>
      </pc:sldChg>
      <pc:sldChg chg="addSp delSp modSp new mod setBg modClrScheme addAnim setClrOvrMap chgLayout">
        <pc:chgData name="charles lea" userId="edb81cfab4aaf77f" providerId="LiveId" clId="{E9C34BB4-BEE9-46CE-8FEC-CC07693A3B93}" dt="2024-05-10T10:52:02.436" v="1514"/>
        <pc:sldMkLst>
          <pc:docMk/>
          <pc:sldMk cId="4098409781" sldId="449"/>
        </pc:sldMkLst>
        <pc:spChg chg="del mod ord">
          <ac:chgData name="charles lea" userId="edb81cfab4aaf77f" providerId="LiveId" clId="{E9C34BB4-BEE9-46CE-8FEC-CC07693A3B93}" dt="2024-05-10T10:51:45.719" v="1509" actId="700"/>
          <ac:spMkLst>
            <pc:docMk/>
            <pc:sldMk cId="4098409781" sldId="449"/>
            <ac:spMk id="2" creationId="{12DD4D17-CFD4-8FD4-B719-49A4644DCDDC}"/>
          </ac:spMkLst>
        </pc:spChg>
        <pc:spChg chg="del">
          <ac:chgData name="charles lea" userId="edb81cfab4aaf77f" providerId="LiveId" clId="{E9C34BB4-BEE9-46CE-8FEC-CC07693A3B93}" dt="2024-05-10T10:51:45.719" v="1509" actId="700"/>
          <ac:spMkLst>
            <pc:docMk/>
            <pc:sldMk cId="4098409781" sldId="449"/>
            <ac:spMk id="3" creationId="{12E08BE1-29AA-6F3B-3DB4-8913864C32BE}"/>
          </ac:spMkLst>
        </pc:spChg>
        <pc:spChg chg="del">
          <ac:chgData name="charles lea" userId="edb81cfab4aaf77f" providerId="LiveId" clId="{E9C34BB4-BEE9-46CE-8FEC-CC07693A3B93}" dt="2024-05-10T10:51:45.719" v="1509" actId="700"/>
          <ac:spMkLst>
            <pc:docMk/>
            <pc:sldMk cId="4098409781" sldId="449"/>
            <ac:spMk id="4" creationId="{849CC5F5-9F12-F4F1-9A7C-E2C3DBAA176A}"/>
          </ac:spMkLst>
        </pc:spChg>
        <pc:spChg chg="del">
          <ac:chgData name="charles lea" userId="edb81cfab4aaf77f" providerId="LiveId" clId="{E9C34BB4-BEE9-46CE-8FEC-CC07693A3B93}" dt="2024-05-10T10:51:45.719" v="1509" actId="700"/>
          <ac:spMkLst>
            <pc:docMk/>
            <pc:sldMk cId="4098409781" sldId="449"/>
            <ac:spMk id="5" creationId="{B47E766B-9F4D-6ECA-D1FE-EC428F0049CC}"/>
          </ac:spMkLst>
        </pc:spChg>
        <pc:spChg chg="del">
          <ac:chgData name="charles lea" userId="edb81cfab4aaf77f" providerId="LiveId" clId="{E9C34BB4-BEE9-46CE-8FEC-CC07693A3B93}" dt="2024-05-10T10:51:45.719" v="1509" actId="700"/>
          <ac:spMkLst>
            <pc:docMk/>
            <pc:sldMk cId="4098409781" sldId="449"/>
            <ac:spMk id="6" creationId="{275E4CF9-ED10-5F38-AE11-DC09A287C7EF}"/>
          </ac:spMkLst>
        </pc:spChg>
        <pc:spChg chg="add mod ord">
          <ac:chgData name="charles lea" userId="edb81cfab4aaf77f" providerId="LiveId" clId="{E9C34BB4-BEE9-46CE-8FEC-CC07693A3B93}" dt="2024-05-10T10:52:02.420" v="1513" actId="26606"/>
          <ac:spMkLst>
            <pc:docMk/>
            <pc:sldMk cId="4098409781" sldId="449"/>
            <ac:spMk id="7" creationId="{40822A89-BD2F-FE1E-6F7E-DF8795A92330}"/>
          </ac:spMkLst>
        </pc:spChg>
        <pc:spChg chg="add">
          <ac:chgData name="charles lea" userId="edb81cfab4aaf77f" providerId="LiveId" clId="{E9C34BB4-BEE9-46CE-8FEC-CC07693A3B93}" dt="2024-05-10T10:52:02.420" v="1513" actId="26606"/>
          <ac:spMkLst>
            <pc:docMk/>
            <pc:sldMk cId="4098409781" sldId="449"/>
            <ac:spMk id="17" creationId="{670D6F2B-93AF-47D6-9378-5E54BE0AC69F}"/>
          </ac:spMkLst>
        </pc:spChg>
        <pc:spChg chg="add">
          <ac:chgData name="charles lea" userId="edb81cfab4aaf77f" providerId="LiveId" clId="{E9C34BB4-BEE9-46CE-8FEC-CC07693A3B93}" dt="2024-05-10T10:52:02.420" v="1513" actId="26606"/>
          <ac:spMkLst>
            <pc:docMk/>
            <pc:sldMk cId="4098409781" sldId="449"/>
            <ac:spMk id="19" creationId="{491A5E26-1F21-459D-8C03-ADB057B09066}"/>
          </ac:spMkLst>
        </pc:spChg>
        <pc:grpChg chg="add">
          <ac:chgData name="charles lea" userId="edb81cfab4aaf77f" providerId="LiveId" clId="{E9C34BB4-BEE9-46CE-8FEC-CC07693A3B93}" dt="2024-05-10T10:52:02.420" v="1513" actId="26606"/>
          <ac:grpSpMkLst>
            <pc:docMk/>
            <pc:sldMk cId="4098409781" sldId="449"/>
            <ac:grpSpMk id="13" creationId="{6503EB0F-2257-4A3E-A73B-E1DE769B459F}"/>
          </ac:grpSpMkLst>
        </pc:grpChg>
        <pc:picChg chg="add">
          <ac:chgData name="charles lea" userId="edb81cfab4aaf77f" providerId="LiveId" clId="{E9C34BB4-BEE9-46CE-8FEC-CC07693A3B93}" dt="2024-05-10T10:52:02.420" v="1513" actId="26606"/>
          <ac:picMkLst>
            <pc:docMk/>
            <pc:sldMk cId="4098409781" sldId="449"/>
            <ac:picMk id="9" creationId="{56E9C013-4636-AFA9-9136-491D063AB458}"/>
          </ac:picMkLst>
        </pc:picChg>
      </pc:sldChg>
      <pc:sldChg chg="addSp modSp new mod setBg addAnim setClrOvrMap">
        <pc:chgData name="charles lea" userId="edb81cfab4aaf77f" providerId="LiveId" clId="{E9C34BB4-BEE9-46CE-8FEC-CC07693A3B93}" dt="2024-05-10T10:52:54.517" v="1518"/>
        <pc:sldMkLst>
          <pc:docMk/>
          <pc:sldMk cId="2619450612" sldId="450"/>
        </pc:sldMkLst>
        <pc:spChg chg="mod">
          <ac:chgData name="charles lea" userId="edb81cfab4aaf77f" providerId="LiveId" clId="{E9C34BB4-BEE9-46CE-8FEC-CC07693A3B93}" dt="2024-05-10T10:52:54.511" v="1517" actId="26606"/>
          <ac:spMkLst>
            <pc:docMk/>
            <pc:sldMk cId="2619450612" sldId="450"/>
            <ac:spMk id="2" creationId="{D1FC6316-47E0-079F-F7A1-E6A09529615D}"/>
          </ac:spMkLst>
        </pc:spChg>
        <pc:spChg chg="add">
          <ac:chgData name="charles lea" userId="edb81cfab4aaf77f" providerId="LiveId" clId="{E9C34BB4-BEE9-46CE-8FEC-CC07693A3B93}" dt="2024-05-10T10:52:54.511" v="1517" actId="26606"/>
          <ac:spMkLst>
            <pc:docMk/>
            <pc:sldMk cId="2619450612" sldId="450"/>
            <ac:spMk id="12" creationId="{670D6F2B-93AF-47D6-9378-5E54BE0AC69F}"/>
          </ac:spMkLst>
        </pc:spChg>
        <pc:spChg chg="add">
          <ac:chgData name="charles lea" userId="edb81cfab4aaf77f" providerId="LiveId" clId="{E9C34BB4-BEE9-46CE-8FEC-CC07693A3B93}" dt="2024-05-10T10:52:54.511" v="1517" actId="26606"/>
          <ac:spMkLst>
            <pc:docMk/>
            <pc:sldMk cId="2619450612" sldId="450"/>
            <ac:spMk id="14" creationId="{491A5E26-1F21-459D-8C03-ADB057B09066}"/>
          </ac:spMkLst>
        </pc:spChg>
        <pc:grpChg chg="add">
          <ac:chgData name="charles lea" userId="edb81cfab4aaf77f" providerId="LiveId" clId="{E9C34BB4-BEE9-46CE-8FEC-CC07693A3B93}" dt="2024-05-10T10:52:54.511" v="1517" actId="26606"/>
          <ac:grpSpMkLst>
            <pc:docMk/>
            <pc:sldMk cId="2619450612" sldId="450"/>
            <ac:grpSpMk id="8" creationId="{6503EB0F-2257-4A3E-A73B-E1DE769B459F}"/>
          </ac:grpSpMkLst>
        </pc:grpChg>
        <pc:picChg chg="add">
          <ac:chgData name="charles lea" userId="edb81cfab4aaf77f" providerId="LiveId" clId="{E9C34BB4-BEE9-46CE-8FEC-CC07693A3B93}" dt="2024-05-10T10:52:54.511" v="1517" actId="26606"/>
          <ac:picMkLst>
            <pc:docMk/>
            <pc:sldMk cId="2619450612" sldId="450"/>
            <ac:picMk id="4" creationId="{82B3715B-04EB-120B-0D01-C6BA32112D25}"/>
          </ac:picMkLst>
        </pc:picChg>
      </pc:sldChg>
      <pc:sldChg chg="addSp modSp new del mod setBg modClrScheme chgLayout">
        <pc:chgData name="charles lea" userId="edb81cfab4aaf77f" providerId="LiveId" clId="{E9C34BB4-BEE9-46CE-8FEC-CC07693A3B93}" dt="2024-05-11T07:23:53.519" v="2218" actId="47"/>
        <pc:sldMkLst>
          <pc:docMk/>
          <pc:sldMk cId="2073567533" sldId="451"/>
        </pc:sldMkLst>
        <pc:spChg chg="mod ord">
          <ac:chgData name="charles lea" userId="edb81cfab4aaf77f" providerId="LiveId" clId="{E9C34BB4-BEE9-46CE-8FEC-CC07693A3B93}" dt="2024-05-10T10:54:23.396" v="1603" actId="26606"/>
          <ac:spMkLst>
            <pc:docMk/>
            <pc:sldMk cId="2073567533" sldId="451"/>
            <ac:spMk id="2" creationId="{28CD77CD-C7BD-C47F-0E85-4EB5F6B90599}"/>
          </ac:spMkLst>
        </pc:spChg>
        <pc:spChg chg="add mod ord">
          <ac:chgData name="charles lea" userId="edb81cfab4aaf77f" providerId="LiveId" clId="{E9C34BB4-BEE9-46CE-8FEC-CC07693A3B93}" dt="2024-05-10T10:54:32.116" v="1604" actId="255"/>
          <ac:spMkLst>
            <pc:docMk/>
            <pc:sldMk cId="2073567533" sldId="451"/>
            <ac:spMk id="3" creationId="{92372E31-5202-EE11-22C9-C3285EED8A65}"/>
          </ac:spMkLst>
        </pc:spChg>
        <pc:spChg chg="add">
          <ac:chgData name="charles lea" userId="edb81cfab4aaf77f" providerId="LiveId" clId="{E9C34BB4-BEE9-46CE-8FEC-CC07693A3B93}" dt="2024-05-10T10:54:23.396" v="1603" actId="26606"/>
          <ac:spMkLst>
            <pc:docMk/>
            <pc:sldMk cId="2073567533" sldId="451"/>
            <ac:spMk id="8" creationId="{B219AE65-9B94-44EA-BEF3-EF4BFA169C81}"/>
          </ac:spMkLst>
        </pc:spChg>
        <pc:spChg chg="add">
          <ac:chgData name="charles lea" userId="edb81cfab4aaf77f" providerId="LiveId" clId="{E9C34BB4-BEE9-46CE-8FEC-CC07693A3B93}" dt="2024-05-10T10:54:23.396" v="1603" actId="26606"/>
          <ac:spMkLst>
            <pc:docMk/>
            <pc:sldMk cId="2073567533" sldId="451"/>
            <ac:spMk id="10" creationId="{F0C81A57-9CD5-461B-8FFE-4A8CB6CFBE01}"/>
          </ac:spMkLst>
        </pc:spChg>
        <pc:grpChg chg="add">
          <ac:chgData name="charles lea" userId="edb81cfab4aaf77f" providerId="LiveId" clId="{E9C34BB4-BEE9-46CE-8FEC-CC07693A3B93}" dt="2024-05-10T10:54:23.396" v="1603" actId="26606"/>
          <ac:grpSpMkLst>
            <pc:docMk/>
            <pc:sldMk cId="2073567533" sldId="451"/>
            <ac:grpSpMk id="12" creationId="{3086C462-37F4-494D-8292-CCB95221CC1A}"/>
          </ac:grpSpMkLst>
        </pc:grpChg>
        <pc:cxnChg chg="add">
          <ac:chgData name="charles lea" userId="edb81cfab4aaf77f" providerId="LiveId" clId="{E9C34BB4-BEE9-46CE-8FEC-CC07693A3B93}" dt="2024-05-10T10:54:23.396" v="1603" actId="26606"/>
          <ac:cxnSpMkLst>
            <pc:docMk/>
            <pc:sldMk cId="2073567533" sldId="451"/>
            <ac:cxnSpMk id="16" creationId="{AD23B2CD-009B-425A-9616-1E1AD1D5AB46}"/>
          </ac:cxnSpMkLst>
        </pc:cxnChg>
      </pc:sldChg>
      <pc:sldChg chg="addSp modSp new mod setBg addAnim setClrOvrMap">
        <pc:chgData name="charles lea" userId="edb81cfab4aaf77f" providerId="LiveId" clId="{E9C34BB4-BEE9-46CE-8FEC-CC07693A3B93}" dt="2024-05-11T07:24:07.727" v="2220" actId="6549"/>
        <pc:sldMkLst>
          <pc:docMk/>
          <pc:sldMk cId="193827945" sldId="452"/>
        </pc:sldMkLst>
        <pc:spChg chg="mod">
          <ac:chgData name="charles lea" userId="edb81cfab4aaf77f" providerId="LiveId" clId="{E9C34BB4-BEE9-46CE-8FEC-CC07693A3B93}" dt="2024-05-11T07:24:07.727" v="2220" actId="6549"/>
          <ac:spMkLst>
            <pc:docMk/>
            <pc:sldMk cId="193827945" sldId="452"/>
            <ac:spMk id="2" creationId="{D0E54F63-78E7-885F-2455-3A3CA7D18EC5}"/>
          </ac:spMkLst>
        </pc:spChg>
        <pc:spChg chg="add">
          <ac:chgData name="charles lea" userId="edb81cfab4aaf77f" providerId="LiveId" clId="{E9C34BB4-BEE9-46CE-8FEC-CC07693A3B93}" dt="2024-05-10T10:58:51.751" v="1607" actId="26606"/>
          <ac:spMkLst>
            <pc:docMk/>
            <pc:sldMk cId="193827945" sldId="452"/>
            <ac:spMk id="12" creationId="{670D6F2B-93AF-47D6-9378-5E54BE0AC69F}"/>
          </ac:spMkLst>
        </pc:spChg>
        <pc:spChg chg="add">
          <ac:chgData name="charles lea" userId="edb81cfab4aaf77f" providerId="LiveId" clId="{E9C34BB4-BEE9-46CE-8FEC-CC07693A3B93}" dt="2024-05-10T10:58:51.751" v="1607" actId="26606"/>
          <ac:spMkLst>
            <pc:docMk/>
            <pc:sldMk cId="193827945" sldId="452"/>
            <ac:spMk id="14" creationId="{491A5E26-1F21-459D-8C03-ADB057B09066}"/>
          </ac:spMkLst>
        </pc:spChg>
        <pc:grpChg chg="add">
          <ac:chgData name="charles lea" userId="edb81cfab4aaf77f" providerId="LiveId" clId="{E9C34BB4-BEE9-46CE-8FEC-CC07693A3B93}" dt="2024-05-10T10:58:51.751" v="1607" actId="26606"/>
          <ac:grpSpMkLst>
            <pc:docMk/>
            <pc:sldMk cId="193827945" sldId="452"/>
            <ac:grpSpMk id="8" creationId="{6503EB0F-2257-4A3E-A73B-E1DE769B459F}"/>
          </ac:grpSpMkLst>
        </pc:grpChg>
        <pc:picChg chg="add">
          <ac:chgData name="charles lea" userId="edb81cfab4aaf77f" providerId="LiveId" clId="{E9C34BB4-BEE9-46CE-8FEC-CC07693A3B93}" dt="2024-05-10T10:58:51.751" v="1607" actId="26606"/>
          <ac:picMkLst>
            <pc:docMk/>
            <pc:sldMk cId="193827945" sldId="452"/>
            <ac:picMk id="4" creationId="{00EC9083-B515-268A-032E-D5BD4C528A49}"/>
          </ac:picMkLst>
        </pc:picChg>
      </pc:sldChg>
      <pc:sldChg chg="addSp delSp modSp new mod setBg modClrScheme chgLayout">
        <pc:chgData name="charles lea" userId="edb81cfab4aaf77f" providerId="LiveId" clId="{E9C34BB4-BEE9-46CE-8FEC-CC07693A3B93}" dt="2024-05-10T11:05:14.221" v="1751" actId="20577"/>
        <pc:sldMkLst>
          <pc:docMk/>
          <pc:sldMk cId="3481387569" sldId="453"/>
        </pc:sldMkLst>
        <pc:spChg chg="mod ord">
          <ac:chgData name="charles lea" userId="edb81cfab4aaf77f" providerId="LiveId" clId="{E9C34BB4-BEE9-46CE-8FEC-CC07693A3B93}" dt="2024-05-10T11:05:14.221" v="1751" actId="20577"/>
          <ac:spMkLst>
            <pc:docMk/>
            <pc:sldMk cId="3481387569" sldId="453"/>
            <ac:spMk id="2" creationId="{80521112-6A72-E117-50BB-AD6A824A0E1B}"/>
          </ac:spMkLst>
        </pc:spChg>
        <pc:spChg chg="add del mod ord">
          <ac:chgData name="charles lea" userId="edb81cfab4aaf77f" providerId="LiveId" clId="{E9C34BB4-BEE9-46CE-8FEC-CC07693A3B93}" dt="2024-05-10T11:00:35.576" v="1651" actId="931"/>
          <ac:spMkLst>
            <pc:docMk/>
            <pc:sldMk cId="3481387569" sldId="453"/>
            <ac:spMk id="3" creationId="{7B268897-576F-D1FB-4BBC-419BCB4E4BB4}"/>
          </ac:spMkLst>
        </pc:spChg>
        <pc:spChg chg="add">
          <ac:chgData name="charles lea" userId="edb81cfab4aaf77f" providerId="LiveId" clId="{E9C34BB4-BEE9-46CE-8FEC-CC07693A3B93}" dt="2024-05-10T11:00:42.807" v="1654" actId="26606"/>
          <ac:spMkLst>
            <pc:docMk/>
            <pc:sldMk cId="3481387569" sldId="453"/>
            <ac:spMk id="14" creationId="{670D6F2B-93AF-47D6-9378-5E54BE0AC69F}"/>
          </ac:spMkLst>
        </pc:spChg>
        <pc:spChg chg="add">
          <ac:chgData name="charles lea" userId="edb81cfab4aaf77f" providerId="LiveId" clId="{E9C34BB4-BEE9-46CE-8FEC-CC07693A3B93}" dt="2024-05-10T11:00:42.807" v="1654" actId="26606"/>
          <ac:spMkLst>
            <pc:docMk/>
            <pc:sldMk cId="3481387569" sldId="453"/>
            <ac:spMk id="16" creationId="{2D529E20-662F-4915-ACD7-970C026FDB7F}"/>
          </ac:spMkLst>
        </pc:spChg>
        <pc:spChg chg="add">
          <ac:chgData name="charles lea" userId="edb81cfab4aaf77f" providerId="LiveId" clId="{E9C34BB4-BEE9-46CE-8FEC-CC07693A3B93}" dt="2024-05-10T11:00:42.807" v="1654" actId="26606"/>
          <ac:spMkLst>
            <pc:docMk/>
            <pc:sldMk cId="3481387569" sldId="453"/>
            <ac:spMk id="18" creationId="{1AD5EB79-7F9A-4BBC-92A5-188382CBA1B6}"/>
          </ac:spMkLst>
        </pc:spChg>
        <pc:spChg chg="add">
          <ac:chgData name="charles lea" userId="edb81cfab4aaf77f" providerId="LiveId" clId="{E9C34BB4-BEE9-46CE-8FEC-CC07693A3B93}" dt="2024-05-10T11:00:42.807" v="1654" actId="26606"/>
          <ac:spMkLst>
            <pc:docMk/>
            <pc:sldMk cId="3481387569" sldId="453"/>
            <ac:spMk id="20" creationId="{B9B8A17F-DC3A-4D9A-AA53-9BFB894CD7BA}"/>
          </ac:spMkLst>
        </pc:spChg>
        <pc:grpChg chg="add">
          <ac:chgData name="charles lea" userId="edb81cfab4aaf77f" providerId="LiveId" clId="{E9C34BB4-BEE9-46CE-8FEC-CC07693A3B93}" dt="2024-05-10T11:00:42.807" v="1654" actId="26606"/>
          <ac:grpSpMkLst>
            <pc:docMk/>
            <pc:sldMk cId="3481387569" sldId="453"/>
            <ac:grpSpMk id="10" creationId="{6503EB0F-2257-4A3E-A73B-E1DE769B459F}"/>
          </ac:grpSpMkLst>
        </pc:grpChg>
        <pc:picChg chg="add mod">
          <ac:chgData name="charles lea" userId="edb81cfab4aaf77f" providerId="LiveId" clId="{E9C34BB4-BEE9-46CE-8FEC-CC07693A3B93}" dt="2024-05-10T11:00:42.807" v="1654" actId="26606"/>
          <ac:picMkLst>
            <pc:docMk/>
            <pc:sldMk cId="3481387569" sldId="453"/>
            <ac:picMk id="5" creationId="{DACF97E5-6E2B-B9A5-1755-B5E1DB9926E1}"/>
          </ac:picMkLst>
        </pc:picChg>
      </pc:sldChg>
      <pc:sldChg chg="addSp delSp modSp new del mod setBg">
        <pc:chgData name="charles lea" userId="edb81cfab4aaf77f" providerId="LiveId" clId="{E9C34BB4-BEE9-46CE-8FEC-CC07693A3B93}" dt="2024-12-08T11:20:19.134" v="4446" actId="47"/>
        <pc:sldMkLst>
          <pc:docMk/>
          <pc:sldMk cId="2164748445" sldId="454"/>
        </pc:sldMkLst>
        <pc:spChg chg="mod ord">
          <ac:chgData name="charles lea" userId="edb81cfab4aaf77f" providerId="LiveId" clId="{E9C34BB4-BEE9-46CE-8FEC-CC07693A3B93}" dt="2024-05-10T11:05:20.075" v="1756" actId="20577"/>
          <ac:spMkLst>
            <pc:docMk/>
            <pc:sldMk cId="2164748445" sldId="454"/>
            <ac:spMk id="2" creationId="{E9D864BD-39BE-F899-313B-3D8AF7CCC858}"/>
          </ac:spMkLst>
        </pc:spChg>
        <pc:spChg chg="del mod">
          <ac:chgData name="charles lea" userId="edb81cfab4aaf77f" providerId="LiveId" clId="{E9C34BB4-BEE9-46CE-8FEC-CC07693A3B93}" dt="2024-05-10T11:02:16.981" v="1705"/>
          <ac:spMkLst>
            <pc:docMk/>
            <pc:sldMk cId="2164748445" sldId="454"/>
            <ac:spMk id="3" creationId="{AAD49F93-48E1-E4C6-1C12-27D726C2AA71}"/>
          </ac:spMkLst>
        </pc:spChg>
        <pc:spChg chg="add">
          <ac:chgData name="charles lea" userId="edb81cfab4aaf77f" providerId="LiveId" clId="{E9C34BB4-BEE9-46CE-8FEC-CC07693A3B93}" dt="2024-05-10T11:02:21.507" v="1706" actId="26606"/>
          <ac:spMkLst>
            <pc:docMk/>
            <pc:sldMk cId="2164748445" sldId="454"/>
            <ac:spMk id="1035" creationId="{670D6F2B-93AF-47D6-9378-5E54BE0AC69F}"/>
          </ac:spMkLst>
        </pc:spChg>
        <pc:spChg chg="add">
          <ac:chgData name="charles lea" userId="edb81cfab4aaf77f" providerId="LiveId" clId="{E9C34BB4-BEE9-46CE-8FEC-CC07693A3B93}" dt="2024-05-10T11:02:21.507" v="1706" actId="26606"/>
          <ac:spMkLst>
            <pc:docMk/>
            <pc:sldMk cId="2164748445" sldId="454"/>
            <ac:spMk id="1037" creationId="{2D529E20-662F-4915-ACD7-970C026FDB7F}"/>
          </ac:spMkLst>
        </pc:spChg>
        <pc:spChg chg="add">
          <ac:chgData name="charles lea" userId="edb81cfab4aaf77f" providerId="LiveId" clId="{E9C34BB4-BEE9-46CE-8FEC-CC07693A3B93}" dt="2024-05-10T11:02:21.507" v="1706" actId="26606"/>
          <ac:spMkLst>
            <pc:docMk/>
            <pc:sldMk cId="2164748445" sldId="454"/>
            <ac:spMk id="1039" creationId="{1AD5EB79-7F9A-4BBC-92A5-188382CBA1B6}"/>
          </ac:spMkLst>
        </pc:spChg>
        <pc:spChg chg="add">
          <ac:chgData name="charles lea" userId="edb81cfab4aaf77f" providerId="LiveId" clId="{E9C34BB4-BEE9-46CE-8FEC-CC07693A3B93}" dt="2024-05-10T11:02:21.507" v="1706" actId="26606"/>
          <ac:spMkLst>
            <pc:docMk/>
            <pc:sldMk cId="2164748445" sldId="454"/>
            <ac:spMk id="1041" creationId="{B9B8A17F-DC3A-4D9A-AA53-9BFB894CD7BA}"/>
          </ac:spMkLst>
        </pc:spChg>
        <pc:grpChg chg="add">
          <ac:chgData name="charles lea" userId="edb81cfab4aaf77f" providerId="LiveId" clId="{E9C34BB4-BEE9-46CE-8FEC-CC07693A3B93}" dt="2024-05-10T11:02:21.507" v="1706" actId="26606"/>
          <ac:grpSpMkLst>
            <pc:docMk/>
            <pc:sldMk cId="2164748445" sldId="454"/>
            <ac:grpSpMk id="1031" creationId="{6503EB0F-2257-4A3E-A73B-E1DE769B459F}"/>
          </ac:grpSpMkLst>
        </pc:grpChg>
        <pc:picChg chg="add mod">
          <ac:chgData name="charles lea" userId="edb81cfab4aaf77f" providerId="LiveId" clId="{E9C34BB4-BEE9-46CE-8FEC-CC07693A3B93}" dt="2024-05-10T11:02:21.507" v="1706" actId="26606"/>
          <ac:picMkLst>
            <pc:docMk/>
            <pc:sldMk cId="2164748445" sldId="454"/>
            <ac:picMk id="1026" creationId="{5EA47F2B-6181-25C6-7DB8-66CE51EA5207}"/>
          </ac:picMkLst>
        </pc:picChg>
      </pc:sldChg>
      <pc:sldChg chg="addSp delSp modSp new del mod setBg">
        <pc:chgData name="charles lea" userId="edb81cfab4aaf77f" providerId="LiveId" clId="{E9C34BB4-BEE9-46CE-8FEC-CC07693A3B93}" dt="2024-05-11T07:28:39.745" v="2400" actId="47"/>
        <pc:sldMkLst>
          <pc:docMk/>
          <pc:sldMk cId="1574442214" sldId="455"/>
        </pc:sldMkLst>
        <pc:spChg chg="mod">
          <ac:chgData name="charles lea" userId="edb81cfab4aaf77f" providerId="LiveId" clId="{E9C34BB4-BEE9-46CE-8FEC-CC07693A3B93}" dt="2024-05-10T11:05:34.225" v="1762" actId="26606"/>
          <ac:spMkLst>
            <pc:docMk/>
            <pc:sldMk cId="1574442214" sldId="455"/>
            <ac:spMk id="2" creationId="{077D304F-82E2-FC8A-6A5B-2EF1920C14D3}"/>
          </ac:spMkLst>
        </pc:spChg>
        <pc:spChg chg="del mod">
          <ac:chgData name="charles lea" userId="edb81cfab4aaf77f" providerId="LiveId" clId="{E9C34BB4-BEE9-46CE-8FEC-CC07693A3B93}" dt="2024-05-10T11:05:34.225" v="1762" actId="26606"/>
          <ac:spMkLst>
            <pc:docMk/>
            <pc:sldMk cId="1574442214" sldId="455"/>
            <ac:spMk id="3" creationId="{86B06888-23C4-DA45-469A-2DE5E67B94DB}"/>
          </ac:spMkLst>
        </pc:spChg>
        <pc:spChg chg="add">
          <ac:chgData name="charles lea" userId="edb81cfab4aaf77f" providerId="LiveId" clId="{E9C34BB4-BEE9-46CE-8FEC-CC07693A3B93}" dt="2024-05-10T11:05:34.225" v="1762" actId="26606"/>
          <ac:spMkLst>
            <pc:docMk/>
            <pc:sldMk cId="1574442214" sldId="455"/>
            <ac:spMk id="18" creationId="{CC28BCC9-4093-4FD5-83EB-7EC297F51396}"/>
          </ac:spMkLst>
        </pc:spChg>
        <pc:grpChg chg="add">
          <ac:chgData name="charles lea" userId="edb81cfab4aaf77f" providerId="LiveId" clId="{E9C34BB4-BEE9-46CE-8FEC-CC07693A3B93}" dt="2024-05-10T11:05:34.225" v="1762" actId="26606"/>
          <ac:grpSpMkLst>
            <pc:docMk/>
            <pc:sldMk cId="1574442214" sldId="455"/>
            <ac:grpSpMk id="9" creationId="{08BCF048-8940-4354-B9EC-5AD74E283CE3}"/>
          </ac:grpSpMkLst>
        </pc:grpChg>
        <pc:graphicFrameChg chg="add mod">
          <ac:chgData name="charles lea" userId="edb81cfab4aaf77f" providerId="LiveId" clId="{E9C34BB4-BEE9-46CE-8FEC-CC07693A3B93}" dt="2024-05-11T07:25:46.479" v="2294" actId="20577"/>
          <ac:graphicFrameMkLst>
            <pc:docMk/>
            <pc:sldMk cId="1574442214" sldId="455"/>
            <ac:graphicFrameMk id="5" creationId="{676C80BF-8C13-434A-7973-EBD36573C720}"/>
          </ac:graphicFrameMkLst>
        </pc:graphicFrameChg>
      </pc:sldChg>
      <pc:sldChg chg="addSp delSp modSp new mod setBg setClrOvrMap">
        <pc:chgData name="charles lea" userId="edb81cfab4aaf77f" providerId="LiveId" clId="{E9C34BB4-BEE9-46CE-8FEC-CC07693A3B93}" dt="2024-05-10T11:06:14.267" v="1765" actId="26606"/>
        <pc:sldMkLst>
          <pc:docMk/>
          <pc:sldMk cId="2051779893" sldId="456"/>
        </pc:sldMkLst>
        <pc:spChg chg="mod">
          <ac:chgData name="charles lea" userId="edb81cfab4aaf77f" providerId="LiveId" clId="{E9C34BB4-BEE9-46CE-8FEC-CC07693A3B93}" dt="2024-05-10T11:06:14.267" v="1765" actId="26606"/>
          <ac:spMkLst>
            <pc:docMk/>
            <pc:sldMk cId="2051779893" sldId="456"/>
            <ac:spMk id="2" creationId="{37013A83-3505-C309-042B-9B6AE23D178F}"/>
          </ac:spMkLst>
        </pc:spChg>
        <pc:spChg chg="del">
          <ac:chgData name="charles lea" userId="edb81cfab4aaf77f" providerId="LiveId" clId="{E9C34BB4-BEE9-46CE-8FEC-CC07693A3B93}" dt="2024-05-10T11:06:14.267" v="1765" actId="26606"/>
          <ac:spMkLst>
            <pc:docMk/>
            <pc:sldMk cId="2051779893" sldId="456"/>
            <ac:spMk id="3" creationId="{61B06237-C78F-26D4-4B99-CFCDCE5D98A6}"/>
          </ac:spMkLst>
        </pc:spChg>
        <pc:spChg chg="add">
          <ac:chgData name="charles lea" userId="edb81cfab4aaf77f" providerId="LiveId" clId="{E9C34BB4-BEE9-46CE-8FEC-CC07693A3B93}" dt="2024-05-10T11:06:14.267" v="1765" actId="26606"/>
          <ac:spMkLst>
            <pc:docMk/>
            <pc:sldMk cId="2051779893" sldId="456"/>
            <ac:spMk id="13" creationId="{670D6F2B-93AF-47D6-9378-5E54BE0AC69F}"/>
          </ac:spMkLst>
        </pc:spChg>
        <pc:spChg chg="add">
          <ac:chgData name="charles lea" userId="edb81cfab4aaf77f" providerId="LiveId" clId="{E9C34BB4-BEE9-46CE-8FEC-CC07693A3B93}" dt="2024-05-10T11:06:14.267" v="1765" actId="26606"/>
          <ac:spMkLst>
            <pc:docMk/>
            <pc:sldMk cId="2051779893" sldId="456"/>
            <ac:spMk id="15" creationId="{491A5E26-1F21-459D-8C03-ADB057B09066}"/>
          </ac:spMkLst>
        </pc:spChg>
        <pc:grpChg chg="add">
          <ac:chgData name="charles lea" userId="edb81cfab4aaf77f" providerId="LiveId" clId="{E9C34BB4-BEE9-46CE-8FEC-CC07693A3B93}" dt="2024-05-10T11:06:14.267" v="1765" actId="26606"/>
          <ac:grpSpMkLst>
            <pc:docMk/>
            <pc:sldMk cId="2051779893" sldId="456"/>
            <ac:grpSpMk id="9" creationId="{6503EB0F-2257-4A3E-A73B-E1DE769B459F}"/>
          </ac:grpSpMkLst>
        </pc:grpChg>
        <pc:picChg chg="add">
          <ac:chgData name="charles lea" userId="edb81cfab4aaf77f" providerId="LiveId" clId="{E9C34BB4-BEE9-46CE-8FEC-CC07693A3B93}" dt="2024-05-10T11:06:14.267" v="1765" actId="26606"/>
          <ac:picMkLst>
            <pc:docMk/>
            <pc:sldMk cId="2051779893" sldId="456"/>
            <ac:picMk id="5" creationId="{78F8E714-35D9-1836-AA9F-152B4C10C89B}"/>
          </ac:picMkLst>
        </pc:picChg>
      </pc:sldChg>
      <pc:sldChg chg="addSp modSp new mod setBg setClrOvrMap">
        <pc:chgData name="charles lea" userId="edb81cfab4aaf77f" providerId="LiveId" clId="{E9C34BB4-BEE9-46CE-8FEC-CC07693A3B93}" dt="2024-05-14T09:33:14.222" v="2556" actId="26606"/>
        <pc:sldMkLst>
          <pc:docMk/>
          <pc:sldMk cId="2308631267" sldId="457"/>
        </pc:sldMkLst>
        <pc:spChg chg="mod">
          <ac:chgData name="charles lea" userId="edb81cfab4aaf77f" providerId="LiveId" clId="{E9C34BB4-BEE9-46CE-8FEC-CC07693A3B93}" dt="2024-05-14T09:33:14.222" v="2556" actId="26606"/>
          <ac:spMkLst>
            <pc:docMk/>
            <pc:sldMk cId="2308631267" sldId="457"/>
            <ac:spMk id="2" creationId="{16110EB3-4E39-4F23-B421-EC742E4FAF16}"/>
          </ac:spMkLst>
        </pc:spChg>
        <pc:spChg chg="mod">
          <ac:chgData name="charles lea" userId="edb81cfab4aaf77f" providerId="LiveId" clId="{E9C34BB4-BEE9-46CE-8FEC-CC07693A3B93}" dt="2024-05-14T09:33:14.222" v="2556" actId="26606"/>
          <ac:spMkLst>
            <pc:docMk/>
            <pc:sldMk cId="2308631267" sldId="457"/>
            <ac:spMk id="3" creationId="{AB7ED396-17D4-E724-48B2-1A0D28BEC042}"/>
          </ac:spMkLst>
        </pc:spChg>
        <pc:spChg chg="add">
          <ac:chgData name="charles lea" userId="edb81cfab4aaf77f" providerId="LiveId" clId="{E9C34BB4-BEE9-46CE-8FEC-CC07693A3B93}" dt="2024-05-14T09:33:14.222" v="2556" actId="26606"/>
          <ac:spMkLst>
            <pc:docMk/>
            <pc:sldMk cId="2308631267" sldId="457"/>
            <ac:spMk id="9" creationId="{6E0488BA-180E-40D8-8350-4B179179556B}"/>
          </ac:spMkLst>
        </pc:spChg>
        <pc:picChg chg="add">
          <ac:chgData name="charles lea" userId="edb81cfab4aaf77f" providerId="LiveId" clId="{E9C34BB4-BEE9-46CE-8FEC-CC07693A3B93}" dt="2024-05-14T09:33:14.222" v="2556" actId="26606"/>
          <ac:picMkLst>
            <pc:docMk/>
            <pc:sldMk cId="2308631267" sldId="457"/>
            <ac:picMk id="5" creationId="{67FDD65D-F59A-EDCF-6C1A-B97C1B5DA7C0}"/>
          </ac:picMkLst>
        </pc:picChg>
      </pc:sldChg>
      <pc:sldChg chg="addSp delSp modSp new mod setBg modClrScheme addAnim delAnim setClrOvrMap chgLayout">
        <pc:chgData name="charles lea" userId="edb81cfab4aaf77f" providerId="LiveId" clId="{E9C34BB4-BEE9-46CE-8FEC-CC07693A3B93}" dt="2024-05-10T19:27:55.038" v="1926"/>
        <pc:sldMkLst>
          <pc:docMk/>
          <pc:sldMk cId="2737713695" sldId="458"/>
        </pc:sldMkLst>
        <pc:spChg chg="del mod ord">
          <ac:chgData name="charles lea" userId="edb81cfab4aaf77f" providerId="LiveId" clId="{E9C34BB4-BEE9-46CE-8FEC-CC07693A3B93}" dt="2024-05-10T19:27:21.408" v="1819" actId="700"/>
          <ac:spMkLst>
            <pc:docMk/>
            <pc:sldMk cId="2737713695" sldId="458"/>
            <ac:spMk id="2" creationId="{3AD0955A-FD60-5DC8-C264-69008D18E43D}"/>
          </ac:spMkLst>
        </pc:spChg>
        <pc:spChg chg="del">
          <ac:chgData name="charles lea" userId="edb81cfab4aaf77f" providerId="LiveId" clId="{E9C34BB4-BEE9-46CE-8FEC-CC07693A3B93}" dt="2024-05-10T19:27:21.408" v="1819" actId="700"/>
          <ac:spMkLst>
            <pc:docMk/>
            <pc:sldMk cId="2737713695" sldId="458"/>
            <ac:spMk id="3" creationId="{EDE6F976-54C3-2E0E-E395-C6E315469400}"/>
          </ac:spMkLst>
        </pc:spChg>
        <pc:spChg chg="del">
          <ac:chgData name="charles lea" userId="edb81cfab4aaf77f" providerId="LiveId" clId="{E9C34BB4-BEE9-46CE-8FEC-CC07693A3B93}" dt="2024-05-10T19:27:21.408" v="1819" actId="700"/>
          <ac:spMkLst>
            <pc:docMk/>
            <pc:sldMk cId="2737713695" sldId="458"/>
            <ac:spMk id="4" creationId="{6CEFEA66-777E-1DD0-DEC6-AE8087075F5F}"/>
          </ac:spMkLst>
        </pc:spChg>
        <pc:spChg chg="del">
          <ac:chgData name="charles lea" userId="edb81cfab4aaf77f" providerId="LiveId" clId="{E9C34BB4-BEE9-46CE-8FEC-CC07693A3B93}" dt="2024-05-10T19:27:21.408" v="1819" actId="700"/>
          <ac:spMkLst>
            <pc:docMk/>
            <pc:sldMk cId="2737713695" sldId="458"/>
            <ac:spMk id="5" creationId="{B7E4F697-878F-9D43-6EDD-02F551C21748}"/>
          </ac:spMkLst>
        </pc:spChg>
        <pc:spChg chg="del">
          <ac:chgData name="charles lea" userId="edb81cfab4aaf77f" providerId="LiveId" clId="{E9C34BB4-BEE9-46CE-8FEC-CC07693A3B93}" dt="2024-05-10T19:27:21.408" v="1819" actId="700"/>
          <ac:spMkLst>
            <pc:docMk/>
            <pc:sldMk cId="2737713695" sldId="458"/>
            <ac:spMk id="6" creationId="{9240DA40-5409-8A2C-9821-0E9901DBB566}"/>
          </ac:spMkLst>
        </pc:spChg>
        <pc:spChg chg="add mod ord">
          <ac:chgData name="charles lea" userId="edb81cfab4aaf77f" providerId="LiveId" clId="{E9C34BB4-BEE9-46CE-8FEC-CC07693A3B93}" dt="2024-05-10T19:27:55.031" v="1925" actId="26606"/>
          <ac:spMkLst>
            <pc:docMk/>
            <pc:sldMk cId="2737713695" sldId="458"/>
            <ac:spMk id="7" creationId="{0758A533-3016-9076-8617-82A50ED99504}"/>
          </ac:spMkLst>
        </pc:spChg>
        <pc:spChg chg="add del">
          <ac:chgData name="charles lea" userId="edb81cfab4aaf77f" providerId="LiveId" clId="{E9C34BB4-BEE9-46CE-8FEC-CC07693A3B93}" dt="2024-05-10T19:27:54.902" v="1924" actId="26606"/>
          <ac:spMkLst>
            <pc:docMk/>
            <pc:sldMk cId="2737713695" sldId="458"/>
            <ac:spMk id="17" creationId="{670D6F2B-93AF-47D6-9378-5E54BE0AC69F}"/>
          </ac:spMkLst>
        </pc:spChg>
        <pc:spChg chg="add del">
          <ac:chgData name="charles lea" userId="edb81cfab4aaf77f" providerId="LiveId" clId="{E9C34BB4-BEE9-46CE-8FEC-CC07693A3B93}" dt="2024-05-10T19:27:54.902" v="1924" actId="26606"/>
          <ac:spMkLst>
            <pc:docMk/>
            <pc:sldMk cId="2737713695" sldId="458"/>
            <ac:spMk id="19" creationId="{D36F3EEA-55D4-4677-80E7-92D00B8F343B}"/>
          </ac:spMkLst>
        </pc:spChg>
        <pc:spChg chg="add del">
          <ac:chgData name="charles lea" userId="edb81cfab4aaf77f" providerId="LiveId" clId="{E9C34BB4-BEE9-46CE-8FEC-CC07693A3B93}" dt="2024-05-10T19:27:54.902" v="1924" actId="26606"/>
          <ac:spMkLst>
            <pc:docMk/>
            <pc:sldMk cId="2737713695" sldId="458"/>
            <ac:spMk id="21" creationId="{C91E93A7-6C7F-4F77-9CB0-280D958EF4D2}"/>
          </ac:spMkLst>
        </pc:spChg>
        <pc:spChg chg="add del">
          <ac:chgData name="charles lea" userId="edb81cfab4aaf77f" providerId="LiveId" clId="{E9C34BB4-BEE9-46CE-8FEC-CC07693A3B93}" dt="2024-05-10T19:27:54.902" v="1924" actId="26606"/>
          <ac:spMkLst>
            <pc:docMk/>
            <pc:sldMk cId="2737713695" sldId="458"/>
            <ac:spMk id="23" creationId="{E4F17063-EDA4-417B-946F-BA357F3B390D}"/>
          </ac:spMkLst>
        </pc:spChg>
        <pc:spChg chg="add">
          <ac:chgData name="charles lea" userId="edb81cfab4aaf77f" providerId="LiveId" clId="{E9C34BB4-BEE9-46CE-8FEC-CC07693A3B93}" dt="2024-05-10T19:27:55.031" v="1925" actId="26606"/>
          <ac:spMkLst>
            <pc:docMk/>
            <pc:sldMk cId="2737713695" sldId="458"/>
            <ac:spMk id="28" creationId="{670D6F2B-93AF-47D6-9378-5E54BE0AC69F}"/>
          </ac:spMkLst>
        </pc:spChg>
        <pc:spChg chg="add">
          <ac:chgData name="charles lea" userId="edb81cfab4aaf77f" providerId="LiveId" clId="{E9C34BB4-BEE9-46CE-8FEC-CC07693A3B93}" dt="2024-05-10T19:27:55.031" v="1925" actId="26606"/>
          <ac:spMkLst>
            <pc:docMk/>
            <pc:sldMk cId="2737713695" sldId="458"/>
            <ac:spMk id="29" creationId="{491A5E26-1F21-459D-8C03-ADB057B09066}"/>
          </ac:spMkLst>
        </pc:spChg>
        <pc:grpChg chg="add del">
          <ac:chgData name="charles lea" userId="edb81cfab4aaf77f" providerId="LiveId" clId="{E9C34BB4-BEE9-46CE-8FEC-CC07693A3B93}" dt="2024-05-10T19:27:54.902" v="1924" actId="26606"/>
          <ac:grpSpMkLst>
            <pc:docMk/>
            <pc:sldMk cId="2737713695" sldId="458"/>
            <ac:grpSpMk id="13" creationId="{6503EB0F-2257-4A3E-A73B-E1DE769B459F}"/>
          </ac:grpSpMkLst>
        </pc:grpChg>
        <pc:grpChg chg="add">
          <ac:chgData name="charles lea" userId="edb81cfab4aaf77f" providerId="LiveId" clId="{E9C34BB4-BEE9-46CE-8FEC-CC07693A3B93}" dt="2024-05-10T19:27:55.031" v="1925" actId="26606"/>
          <ac:grpSpMkLst>
            <pc:docMk/>
            <pc:sldMk cId="2737713695" sldId="458"/>
            <ac:grpSpMk id="25" creationId="{6503EB0F-2257-4A3E-A73B-E1DE769B459F}"/>
          </ac:grpSpMkLst>
        </pc:grpChg>
        <pc:picChg chg="add del">
          <ac:chgData name="charles lea" userId="edb81cfab4aaf77f" providerId="LiveId" clId="{E9C34BB4-BEE9-46CE-8FEC-CC07693A3B93}" dt="2024-05-10T19:27:54.902" v="1924" actId="26606"/>
          <ac:picMkLst>
            <pc:docMk/>
            <pc:sldMk cId="2737713695" sldId="458"/>
            <ac:picMk id="9" creationId="{EF703CAB-34C9-4861-911B-4C63DAE0DCD4}"/>
          </ac:picMkLst>
        </pc:picChg>
        <pc:picChg chg="add">
          <ac:chgData name="charles lea" userId="edb81cfab4aaf77f" providerId="LiveId" clId="{E9C34BB4-BEE9-46CE-8FEC-CC07693A3B93}" dt="2024-05-10T19:27:55.031" v="1925" actId="26606"/>
          <ac:picMkLst>
            <pc:docMk/>
            <pc:sldMk cId="2737713695" sldId="458"/>
            <ac:picMk id="30" creationId="{647A36CC-D27F-6CA2-3D63-CFCF16532D64}"/>
          </ac:picMkLst>
        </pc:picChg>
      </pc:sldChg>
      <pc:sldChg chg="addSp delSp modSp new mod setBg">
        <pc:chgData name="charles lea" userId="edb81cfab4aaf77f" providerId="LiveId" clId="{E9C34BB4-BEE9-46CE-8FEC-CC07693A3B93}" dt="2024-05-11T07:21:23.600" v="2191" actId="26606"/>
        <pc:sldMkLst>
          <pc:docMk/>
          <pc:sldMk cId="2514682401" sldId="459"/>
        </pc:sldMkLst>
        <pc:spChg chg="mod">
          <ac:chgData name="charles lea" userId="edb81cfab4aaf77f" providerId="LiveId" clId="{E9C34BB4-BEE9-46CE-8FEC-CC07693A3B93}" dt="2024-05-11T07:21:23.600" v="2191" actId="26606"/>
          <ac:spMkLst>
            <pc:docMk/>
            <pc:sldMk cId="2514682401" sldId="459"/>
            <ac:spMk id="2" creationId="{9ED7DF9A-E01B-D74A-D231-C6E077F2CE3A}"/>
          </ac:spMkLst>
        </pc:spChg>
        <pc:spChg chg="del mod">
          <ac:chgData name="charles lea" userId="edb81cfab4aaf77f" providerId="LiveId" clId="{E9C34BB4-BEE9-46CE-8FEC-CC07693A3B93}" dt="2024-05-11T07:21:23.600" v="2191" actId="26606"/>
          <ac:spMkLst>
            <pc:docMk/>
            <pc:sldMk cId="2514682401" sldId="459"/>
            <ac:spMk id="3" creationId="{97DA6D52-D954-6BD9-12D3-8154767A9399}"/>
          </ac:spMkLst>
        </pc:spChg>
        <pc:spChg chg="add">
          <ac:chgData name="charles lea" userId="edb81cfab4aaf77f" providerId="LiveId" clId="{E9C34BB4-BEE9-46CE-8FEC-CC07693A3B93}" dt="2024-05-11T07:21:23.600" v="2191" actId="26606"/>
          <ac:spMkLst>
            <pc:docMk/>
            <pc:sldMk cId="2514682401" sldId="459"/>
            <ac:spMk id="18" creationId="{CC28BCC9-4093-4FD5-83EB-7EC297F51396}"/>
          </ac:spMkLst>
        </pc:spChg>
        <pc:grpChg chg="add">
          <ac:chgData name="charles lea" userId="edb81cfab4aaf77f" providerId="LiveId" clId="{E9C34BB4-BEE9-46CE-8FEC-CC07693A3B93}" dt="2024-05-11T07:21:23.600" v="2191" actId="26606"/>
          <ac:grpSpMkLst>
            <pc:docMk/>
            <pc:sldMk cId="2514682401" sldId="459"/>
            <ac:grpSpMk id="9" creationId="{08BCF048-8940-4354-B9EC-5AD74E283CE3}"/>
          </ac:grpSpMkLst>
        </pc:grpChg>
        <pc:graphicFrameChg chg="add">
          <ac:chgData name="charles lea" userId="edb81cfab4aaf77f" providerId="LiveId" clId="{E9C34BB4-BEE9-46CE-8FEC-CC07693A3B93}" dt="2024-05-11T07:21:23.600" v="2191" actId="26606"/>
          <ac:graphicFrameMkLst>
            <pc:docMk/>
            <pc:sldMk cId="2514682401" sldId="459"/>
            <ac:graphicFrameMk id="5" creationId="{5091D9F3-B551-3EC8-8083-CF7012E076B3}"/>
          </ac:graphicFrameMkLst>
        </pc:graphicFrameChg>
      </pc:sldChg>
      <pc:sldChg chg="addSp delSp modSp new mod setBg">
        <pc:chgData name="charles lea" userId="edb81cfab4aaf77f" providerId="LiveId" clId="{E9C34BB4-BEE9-46CE-8FEC-CC07693A3B93}" dt="2024-05-11T07:28:25.546" v="2399" actId="26606"/>
        <pc:sldMkLst>
          <pc:docMk/>
          <pc:sldMk cId="2888057524" sldId="460"/>
        </pc:sldMkLst>
        <pc:spChg chg="mod">
          <ac:chgData name="charles lea" userId="edb81cfab4aaf77f" providerId="LiveId" clId="{E9C34BB4-BEE9-46CE-8FEC-CC07693A3B93}" dt="2024-05-11T07:28:25.546" v="2399" actId="26606"/>
          <ac:spMkLst>
            <pc:docMk/>
            <pc:sldMk cId="2888057524" sldId="460"/>
            <ac:spMk id="2" creationId="{A1F5E43C-0696-8026-1CF5-1850A0B62FC6}"/>
          </ac:spMkLst>
        </pc:spChg>
        <pc:spChg chg="del mod">
          <ac:chgData name="charles lea" userId="edb81cfab4aaf77f" providerId="LiveId" clId="{E9C34BB4-BEE9-46CE-8FEC-CC07693A3B93}" dt="2024-05-11T07:28:25.546" v="2399" actId="26606"/>
          <ac:spMkLst>
            <pc:docMk/>
            <pc:sldMk cId="2888057524" sldId="460"/>
            <ac:spMk id="3" creationId="{BA2132FE-4EF3-6C8B-A322-F2458E411CB9}"/>
          </ac:spMkLst>
        </pc:spChg>
        <pc:spChg chg="add">
          <ac:chgData name="charles lea" userId="edb81cfab4aaf77f" providerId="LiveId" clId="{E9C34BB4-BEE9-46CE-8FEC-CC07693A3B93}" dt="2024-05-11T07:28:25.546" v="2399" actId="26606"/>
          <ac:spMkLst>
            <pc:docMk/>
            <pc:sldMk cId="2888057524" sldId="460"/>
            <ac:spMk id="18" creationId="{CC28BCC9-4093-4FD5-83EB-7EC297F51396}"/>
          </ac:spMkLst>
        </pc:spChg>
        <pc:grpChg chg="add">
          <ac:chgData name="charles lea" userId="edb81cfab4aaf77f" providerId="LiveId" clId="{E9C34BB4-BEE9-46CE-8FEC-CC07693A3B93}" dt="2024-05-11T07:28:25.546" v="2399" actId="26606"/>
          <ac:grpSpMkLst>
            <pc:docMk/>
            <pc:sldMk cId="2888057524" sldId="460"/>
            <ac:grpSpMk id="9" creationId="{08BCF048-8940-4354-B9EC-5AD74E283CE3}"/>
          </ac:grpSpMkLst>
        </pc:grpChg>
        <pc:graphicFrameChg chg="add">
          <ac:chgData name="charles lea" userId="edb81cfab4aaf77f" providerId="LiveId" clId="{E9C34BB4-BEE9-46CE-8FEC-CC07693A3B93}" dt="2024-05-11T07:28:25.546" v="2399" actId="26606"/>
          <ac:graphicFrameMkLst>
            <pc:docMk/>
            <pc:sldMk cId="2888057524" sldId="460"/>
            <ac:graphicFrameMk id="5" creationId="{6B7C24A2-D42E-348B-1C4E-E54BA906182B}"/>
          </ac:graphicFrameMkLst>
        </pc:graphicFrameChg>
      </pc:sldChg>
      <pc:sldChg chg="modSp new del mod">
        <pc:chgData name="charles lea" userId="edb81cfab4aaf77f" providerId="LiveId" clId="{E9C34BB4-BEE9-46CE-8FEC-CC07693A3B93}" dt="2024-05-20T14:27:08.402" v="4089" actId="47"/>
        <pc:sldMkLst>
          <pc:docMk/>
          <pc:sldMk cId="2250245126" sldId="461"/>
        </pc:sldMkLst>
        <pc:spChg chg="mod">
          <ac:chgData name="charles lea" userId="edb81cfab4aaf77f" providerId="LiveId" clId="{E9C34BB4-BEE9-46CE-8FEC-CC07693A3B93}" dt="2024-05-13T19:28:33.568" v="2424" actId="20577"/>
          <ac:spMkLst>
            <pc:docMk/>
            <pc:sldMk cId="2250245126" sldId="461"/>
            <ac:spMk id="2" creationId="{0E8E09D4-51C5-0A04-EDAB-C5B9E4D6525B}"/>
          </ac:spMkLst>
        </pc:spChg>
        <pc:spChg chg="mod">
          <ac:chgData name="charles lea" userId="edb81cfab4aaf77f" providerId="LiveId" clId="{E9C34BB4-BEE9-46CE-8FEC-CC07693A3B93}" dt="2024-05-13T19:28:44.850" v="2475" actId="20577"/>
          <ac:spMkLst>
            <pc:docMk/>
            <pc:sldMk cId="2250245126" sldId="461"/>
            <ac:spMk id="3" creationId="{5A94EB29-BB20-12D1-00DA-E4032A2E511B}"/>
          </ac:spMkLst>
        </pc:spChg>
      </pc:sldChg>
      <pc:sldChg chg="modSp new mod">
        <pc:chgData name="charles lea" userId="edb81cfab4aaf77f" providerId="LiveId" clId="{E9C34BB4-BEE9-46CE-8FEC-CC07693A3B93}" dt="2024-05-14T09:45:50.649" v="2806" actId="20577"/>
        <pc:sldMkLst>
          <pc:docMk/>
          <pc:sldMk cId="1727770886" sldId="462"/>
        </pc:sldMkLst>
        <pc:spChg chg="mod">
          <ac:chgData name="charles lea" userId="edb81cfab4aaf77f" providerId="LiveId" clId="{E9C34BB4-BEE9-46CE-8FEC-CC07693A3B93}" dt="2024-05-14T09:45:50.649" v="2806" actId="20577"/>
          <ac:spMkLst>
            <pc:docMk/>
            <pc:sldMk cId="1727770886" sldId="462"/>
            <ac:spMk id="2" creationId="{3511407F-D704-3762-165C-DDBDB87F79B4}"/>
          </ac:spMkLst>
        </pc:spChg>
        <pc:spChg chg="mod">
          <ac:chgData name="charles lea" userId="edb81cfab4aaf77f" providerId="LiveId" clId="{E9C34BB4-BEE9-46CE-8FEC-CC07693A3B93}" dt="2024-05-14T09:35:25.626" v="2613" actId="27636"/>
          <ac:spMkLst>
            <pc:docMk/>
            <pc:sldMk cId="1727770886" sldId="462"/>
            <ac:spMk id="3" creationId="{4A83CAEA-4789-DEC4-4FEB-6B98F8F7F80D}"/>
          </ac:spMkLst>
        </pc:spChg>
      </pc:sldChg>
      <pc:sldChg chg="modSp new mod">
        <pc:chgData name="charles lea" userId="edb81cfab4aaf77f" providerId="LiveId" clId="{E9C34BB4-BEE9-46CE-8FEC-CC07693A3B93}" dt="2024-05-14T09:45:29.157" v="2791" actId="20577"/>
        <pc:sldMkLst>
          <pc:docMk/>
          <pc:sldMk cId="1656788175" sldId="463"/>
        </pc:sldMkLst>
        <pc:spChg chg="mod">
          <ac:chgData name="charles lea" userId="edb81cfab4aaf77f" providerId="LiveId" clId="{E9C34BB4-BEE9-46CE-8FEC-CC07693A3B93}" dt="2024-05-14T09:36:37.227" v="2646" actId="20577"/>
          <ac:spMkLst>
            <pc:docMk/>
            <pc:sldMk cId="1656788175" sldId="463"/>
            <ac:spMk id="2" creationId="{E77D107E-2AF8-70AC-8783-1595A9BF10D1}"/>
          </ac:spMkLst>
        </pc:spChg>
        <pc:spChg chg="mod">
          <ac:chgData name="charles lea" userId="edb81cfab4aaf77f" providerId="LiveId" clId="{E9C34BB4-BEE9-46CE-8FEC-CC07693A3B93}" dt="2024-05-14T09:45:29.157" v="2791" actId="20577"/>
          <ac:spMkLst>
            <pc:docMk/>
            <pc:sldMk cId="1656788175" sldId="463"/>
            <ac:spMk id="3" creationId="{0E3C1E25-8F7B-EA5C-F458-2326D0A90FB9}"/>
          </ac:spMkLst>
        </pc:spChg>
      </pc:sldChg>
      <pc:sldChg chg="modSp new mod">
        <pc:chgData name="charles lea" userId="edb81cfab4aaf77f" providerId="LiveId" clId="{E9C34BB4-BEE9-46CE-8FEC-CC07693A3B93}" dt="2024-05-14T09:45:16.920" v="2680" actId="5793"/>
        <pc:sldMkLst>
          <pc:docMk/>
          <pc:sldMk cId="414487951" sldId="464"/>
        </pc:sldMkLst>
        <pc:spChg chg="mod">
          <ac:chgData name="charles lea" userId="edb81cfab4aaf77f" providerId="LiveId" clId="{E9C34BB4-BEE9-46CE-8FEC-CC07693A3B93}" dt="2024-05-14T09:44:52.527" v="2676" actId="20577"/>
          <ac:spMkLst>
            <pc:docMk/>
            <pc:sldMk cId="414487951" sldId="464"/>
            <ac:spMk id="2" creationId="{6D0B2225-6C03-820F-03CA-E2DE5D881BD2}"/>
          </ac:spMkLst>
        </pc:spChg>
        <pc:spChg chg="mod">
          <ac:chgData name="charles lea" userId="edb81cfab4aaf77f" providerId="LiveId" clId="{E9C34BB4-BEE9-46CE-8FEC-CC07693A3B93}" dt="2024-05-14T09:45:16.920" v="2680" actId="5793"/>
          <ac:spMkLst>
            <pc:docMk/>
            <pc:sldMk cId="414487951" sldId="464"/>
            <ac:spMk id="3" creationId="{C1F63280-4EFA-7C2D-6792-473C8626D343}"/>
          </ac:spMkLst>
        </pc:spChg>
      </pc:sldChg>
      <pc:sldChg chg="addSp delSp modSp new mod setBg setClrOvrMap">
        <pc:chgData name="charles lea" userId="edb81cfab4aaf77f" providerId="LiveId" clId="{E9C34BB4-BEE9-46CE-8FEC-CC07693A3B93}" dt="2024-05-14T09:47:51.082" v="2975" actId="27636"/>
        <pc:sldMkLst>
          <pc:docMk/>
          <pc:sldMk cId="1221297356" sldId="465"/>
        </pc:sldMkLst>
        <pc:spChg chg="mod">
          <ac:chgData name="charles lea" userId="edb81cfab4aaf77f" providerId="LiveId" clId="{E9C34BB4-BEE9-46CE-8FEC-CC07693A3B93}" dt="2024-05-14T09:47:44.536" v="2971" actId="26606"/>
          <ac:spMkLst>
            <pc:docMk/>
            <pc:sldMk cId="1221297356" sldId="465"/>
            <ac:spMk id="2" creationId="{2CDD6CFC-A338-57BA-BFC5-ED2A6E4B2C75}"/>
          </ac:spMkLst>
        </pc:spChg>
        <pc:spChg chg="add del mod">
          <ac:chgData name="charles lea" userId="edb81cfab4aaf77f" providerId="LiveId" clId="{E9C34BB4-BEE9-46CE-8FEC-CC07693A3B93}" dt="2024-05-14T09:47:51.082" v="2975" actId="27636"/>
          <ac:spMkLst>
            <pc:docMk/>
            <pc:sldMk cId="1221297356" sldId="465"/>
            <ac:spMk id="3" creationId="{57D03D95-1BD3-B562-6575-0975EEA149AF}"/>
          </ac:spMkLst>
        </pc:spChg>
        <pc:spChg chg="add del">
          <ac:chgData name="charles lea" userId="edb81cfab4aaf77f" providerId="LiveId" clId="{E9C34BB4-BEE9-46CE-8FEC-CC07693A3B93}" dt="2024-05-14T09:47:41.505" v="2969" actId="26606"/>
          <ac:spMkLst>
            <pc:docMk/>
            <pc:sldMk cId="1221297356" sldId="465"/>
            <ac:spMk id="18" creationId="{CC28BCC9-4093-4FD5-83EB-7EC297F51396}"/>
          </ac:spMkLst>
        </pc:spChg>
        <pc:spChg chg="add del">
          <ac:chgData name="charles lea" userId="edb81cfab4aaf77f" providerId="LiveId" clId="{E9C34BB4-BEE9-46CE-8FEC-CC07693A3B93}" dt="2024-05-14T09:47:44.536" v="2971" actId="26606"/>
          <ac:spMkLst>
            <pc:docMk/>
            <pc:sldMk cId="1221297356" sldId="465"/>
            <ac:spMk id="20" creationId="{6E0488BA-180E-40D8-8350-4B179179556B}"/>
          </ac:spMkLst>
        </pc:spChg>
        <pc:spChg chg="add del">
          <ac:chgData name="charles lea" userId="edb81cfab4aaf77f" providerId="LiveId" clId="{E9C34BB4-BEE9-46CE-8FEC-CC07693A3B93}" dt="2024-05-14T09:47:44.536" v="2971" actId="26606"/>
          <ac:spMkLst>
            <pc:docMk/>
            <pc:sldMk cId="1221297356" sldId="465"/>
            <ac:spMk id="22" creationId="{57D03D95-1BD3-B562-6575-0975EEA149AF}"/>
          </ac:spMkLst>
        </pc:spChg>
        <pc:grpChg chg="add del">
          <ac:chgData name="charles lea" userId="edb81cfab4aaf77f" providerId="LiveId" clId="{E9C34BB4-BEE9-46CE-8FEC-CC07693A3B93}" dt="2024-05-14T09:47:41.505" v="2969" actId="26606"/>
          <ac:grpSpMkLst>
            <pc:docMk/>
            <pc:sldMk cId="1221297356" sldId="465"/>
            <ac:grpSpMk id="9" creationId="{08BCF048-8940-4354-B9EC-5AD74E283CE3}"/>
          </ac:grpSpMkLst>
        </pc:grpChg>
        <pc:graphicFrameChg chg="add del">
          <ac:chgData name="charles lea" userId="edb81cfab4aaf77f" providerId="LiveId" clId="{E9C34BB4-BEE9-46CE-8FEC-CC07693A3B93}" dt="2024-05-14T09:47:41.505" v="2969" actId="26606"/>
          <ac:graphicFrameMkLst>
            <pc:docMk/>
            <pc:sldMk cId="1221297356" sldId="465"/>
            <ac:graphicFrameMk id="5" creationId="{88A5F4E5-151A-C841-F5CA-F1FD264783F0}"/>
          </ac:graphicFrameMkLst>
        </pc:graphicFrameChg>
        <pc:picChg chg="add del">
          <ac:chgData name="charles lea" userId="edb81cfab4aaf77f" providerId="LiveId" clId="{E9C34BB4-BEE9-46CE-8FEC-CC07693A3B93}" dt="2024-05-14T09:47:44.536" v="2971" actId="26606"/>
          <ac:picMkLst>
            <pc:docMk/>
            <pc:sldMk cId="1221297356" sldId="465"/>
            <ac:picMk id="21" creationId="{C9A0DD9D-C412-1B75-AEBD-C48A5FE00369}"/>
          </ac:picMkLst>
        </pc:picChg>
      </pc:sldChg>
      <pc:sldChg chg="addSp modSp new mod setBg">
        <pc:chgData name="charles lea" userId="edb81cfab4aaf77f" providerId="LiveId" clId="{E9C34BB4-BEE9-46CE-8FEC-CC07693A3B93}" dt="2024-05-14T09:52:15.154" v="3021" actId="255"/>
        <pc:sldMkLst>
          <pc:docMk/>
          <pc:sldMk cId="1850056546" sldId="466"/>
        </pc:sldMkLst>
        <pc:spChg chg="mod">
          <ac:chgData name="charles lea" userId="edb81cfab4aaf77f" providerId="LiveId" clId="{E9C34BB4-BEE9-46CE-8FEC-CC07693A3B93}" dt="2024-05-14T09:52:07.715" v="3020" actId="26606"/>
          <ac:spMkLst>
            <pc:docMk/>
            <pc:sldMk cId="1850056546" sldId="466"/>
            <ac:spMk id="2" creationId="{DB918310-AC28-C9B5-2DD6-FF3E374A6BA6}"/>
          </ac:spMkLst>
        </pc:spChg>
        <pc:spChg chg="mod">
          <ac:chgData name="charles lea" userId="edb81cfab4aaf77f" providerId="LiveId" clId="{E9C34BB4-BEE9-46CE-8FEC-CC07693A3B93}" dt="2024-05-14T09:52:15.154" v="3021" actId="255"/>
          <ac:spMkLst>
            <pc:docMk/>
            <pc:sldMk cId="1850056546" sldId="466"/>
            <ac:spMk id="3" creationId="{5657B2B7-2800-D4A8-FE1C-41B8222D0932}"/>
          </ac:spMkLst>
        </pc:spChg>
        <pc:picChg chg="add">
          <ac:chgData name="charles lea" userId="edb81cfab4aaf77f" providerId="LiveId" clId="{E9C34BB4-BEE9-46CE-8FEC-CC07693A3B93}" dt="2024-05-14T09:52:07.715" v="3020" actId="26606"/>
          <ac:picMkLst>
            <pc:docMk/>
            <pc:sldMk cId="1850056546" sldId="466"/>
            <ac:picMk id="7" creationId="{B6873874-0353-8D45-5D53-80CCE533B6DF}"/>
          </ac:picMkLst>
        </pc:picChg>
      </pc:sldChg>
      <pc:sldChg chg="addSp modSp new mod setBg">
        <pc:chgData name="charles lea" userId="edb81cfab4aaf77f" providerId="LiveId" clId="{E9C34BB4-BEE9-46CE-8FEC-CC07693A3B93}" dt="2024-05-14T10:13:38.248" v="3087" actId="20577"/>
        <pc:sldMkLst>
          <pc:docMk/>
          <pc:sldMk cId="4175318207" sldId="467"/>
        </pc:sldMkLst>
        <pc:spChg chg="mod">
          <ac:chgData name="charles lea" userId="edb81cfab4aaf77f" providerId="LiveId" clId="{E9C34BB4-BEE9-46CE-8FEC-CC07693A3B93}" dt="2024-05-14T10:06:17.771" v="3086" actId="26606"/>
          <ac:spMkLst>
            <pc:docMk/>
            <pc:sldMk cId="4175318207" sldId="467"/>
            <ac:spMk id="2" creationId="{30353168-6E9F-4768-FADE-C69DEA03B93B}"/>
          </ac:spMkLst>
        </pc:spChg>
        <pc:spChg chg="mod">
          <ac:chgData name="charles lea" userId="edb81cfab4aaf77f" providerId="LiveId" clId="{E9C34BB4-BEE9-46CE-8FEC-CC07693A3B93}" dt="2024-05-14T10:13:38.248" v="3087" actId="20577"/>
          <ac:spMkLst>
            <pc:docMk/>
            <pc:sldMk cId="4175318207" sldId="467"/>
            <ac:spMk id="3" creationId="{F1002DF8-A706-5ADD-D016-38A82F72F4C8}"/>
          </ac:spMkLst>
        </pc:spChg>
        <pc:picChg chg="add mod">
          <ac:chgData name="charles lea" userId="edb81cfab4aaf77f" providerId="LiveId" clId="{E9C34BB4-BEE9-46CE-8FEC-CC07693A3B93}" dt="2024-05-14T10:06:17.771" v="3086" actId="26606"/>
          <ac:picMkLst>
            <pc:docMk/>
            <pc:sldMk cId="4175318207" sldId="467"/>
            <ac:picMk id="4" creationId="{EBD1CB80-37C1-16B2-C835-58F5D41187FF}"/>
          </ac:picMkLst>
        </pc:picChg>
      </pc:sldChg>
      <pc:sldChg chg="modSp new mod">
        <pc:chgData name="charles lea" userId="edb81cfab4aaf77f" providerId="LiveId" clId="{E9C34BB4-BEE9-46CE-8FEC-CC07693A3B93}" dt="2024-05-14T10:15:31.372" v="3179" actId="20577"/>
        <pc:sldMkLst>
          <pc:docMk/>
          <pc:sldMk cId="2253779045" sldId="468"/>
        </pc:sldMkLst>
        <pc:spChg chg="mod">
          <ac:chgData name="charles lea" userId="edb81cfab4aaf77f" providerId="LiveId" clId="{E9C34BB4-BEE9-46CE-8FEC-CC07693A3B93}" dt="2024-05-14T10:15:31.372" v="3179" actId="20577"/>
          <ac:spMkLst>
            <pc:docMk/>
            <pc:sldMk cId="2253779045" sldId="468"/>
            <ac:spMk id="2" creationId="{A056E964-2332-5F7F-4287-90E4F949C7B4}"/>
          </ac:spMkLst>
        </pc:spChg>
        <pc:spChg chg="mod">
          <ac:chgData name="charles lea" userId="edb81cfab4aaf77f" providerId="LiveId" clId="{E9C34BB4-BEE9-46CE-8FEC-CC07693A3B93}" dt="2024-05-14T10:14:26.870" v="3115"/>
          <ac:spMkLst>
            <pc:docMk/>
            <pc:sldMk cId="2253779045" sldId="468"/>
            <ac:spMk id="3" creationId="{7A901B41-944B-85DA-68E5-E2C534082A1C}"/>
          </ac:spMkLst>
        </pc:spChg>
      </pc:sldChg>
      <pc:sldChg chg="addSp modSp new mod setBg">
        <pc:chgData name="charles lea" userId="edb81cfab4aaf77f" providerId="LiveId" clId="{E9C34BB4-BEE9-46CE-8FEC-CC07693A3B93}" dt="2024-05-14T10:15:42.729" v="3196" actId="20577"/>
        <pc:sldMkLst>
          <pc:docMk/>
          <pc:sldMk cId="2444218149" sldId="469"/>
        </pc:sldMkLst>
        <pc:spChg chg="mod">
          <ac:chgData name="charles lea" userId="edb81cfab4aaf77f" providerId="LiveId" clId="{E9C34BB4-BEE9-46CE-8FEC-CC07693A3B93}" dt="2024-05-14T10:15:42.729" v="3196" actId="20577"/>
          <ac:spMkLst>
            <pc:docMk/>
            <pc:sldMk cId="2444218149" sldId="469"/>
            <ac:spMk id="2" creationId="{768E8AC7-6EE2-9484-4C0F-0A89A3DA23BA}"/>
          </ac:spMkLst>
        </pc:spChg>
        <pc:spChg chg="mod">
          <ac:chgData name="charles lea" userId="edb81cfab4aaf77f" providerId="LiveId" clId="{E9C34BB4-BEE9-46CE-8FEC-CC07693A3B93}" dt="2024-05-14T10:15:16.728" v="3161" actId="26606"/>
          <ac:spMkLst>
            <pc:docMk/>
            <pc:sldMk cId="2444218149" sldId="469"/>
            <ac:spMk id="3" creationId="{23FE7411-D1ED-8154-6332-7BB31910CCF4}"/>
          </ac:spMkLst>
        </pc:spChg>
        <pc:picChg chg="add mod">
          <ac:chgData name="charles lea" userId="edb81cfab4aaf77f" providerId="LiveId" clId="{E9C34BB4-BEE9-46CE-8FEC-CC07693A3B93}" dt="2024-05-14T10:15:16.728" v="3161" actId="26606"/>
          <ac:picMkLst>
            <pc:docMk/>
            <pc:sldMk cId="2444218149" sldId="469"/>
            <ac:picMk id="4" creationId="{BE856036-E550-8241-531B-6459C6C71C8F}"/>
          </ac:picMkLst>
        </pc:picChg>
      </pc:sldChg>
      <pc:sldChg chg="addSp delSp modSp new mod setBg setClrOvrMap">
        <pc:chgData name="charles lea" userId="edb81cfab4aaf77f" providerId="LiveId" clId="{E9C34BB4-BEE9-46CE-8FEC-CC07693A3B93}" dt="2024-05-14T10:25:24.906" v="3218" actId="26606"/>
        <pc:sldMkLst>
          <pc:docMk/>
          <pc:sldMk cId="823277272" sldId="470"/>
        </pc:sldMkLst>
        <pc:spChg chg="mod">
          <ac:chgData name="charles lea" userId="edb81cfab4aaf77f" providerId="LiveId" clId="{E9C34BB4-BEE9-46CE-8FEC-CC07693A3B93}" dt="2024-05-14T10:25:24.906" v="3218" actId="26606"/>
          <ac:spMkLst>
            <pc:docMk/>
            <pc:sldMk cId="823277272" sldId="470"/>
            <ac:spMk id="2" creationId="{00235063-A750-F877-566D-3EC43BAD9547}"/>
          </ac:spMkLst>
        </pc:spChg>
        <pc:spChg chg="del mod">
          <ac:chgData name="charles lea" userId="edb81cfab4aaf77f" providerId="LiveId" clId="{E9C34BB4-BEE9-46CE-8FEC-CC07693A3B93}" dt="2024-05-14T10:24:55.189" v="3217"/>
          <ac:spMkLst>
            <pc:docMk/>
            <pc:sldMk cId="823277272" sldId="470"/>
            <ac:spMk id="3" creationId="{5259AA48-24D6-9E57-7FB3-7314D0C0D085}"/>
          </ac:spMkLst>
        </pc:spChg>
        <pc:spChg chg="add">
          <ac:chgData name="charles lea" userId="edb81cfab4aaf77f" providerId="LiveId" clId="{E9C34BB4-BEE9-46CE-8FEC-CC07693A3B93}" dt="2024-05-14T10:25:24.906" v="3218" actId="26606"/>
          <ac:spMkLst>
            <pc:docMk/>
            <pc:sldMk cId="823277272" sldId="470"/>
            <ac:spMk id="13" creationId="{B8144315-1C5A-4185-A952-25D98D303D46}"/>
          </ac:spMkLst>
        </pc:spChg>
        <pc:spChg chg="add">
          <ac:chgData name="charles lea" userId="edb81cfab4aaf77f" providerId="LiveId" clId="{E9C34BB4-BEE9-46CE-8FEC-CC07693A3B93}" dt="2024-05-14T10:25:24.906" v="3218" actId="26606"/>
          <ac:spMkLst>
            <pc:docMk/>
            <pc:sldMk cId="823277272" sldId="470"/>
            <ac:spMk id="15" creationId="{11CAC6F2-0806-417B-BF5D-5AEF6195FA49}"/>
          </ac:spMkLst>
        </pc:spChg>
        <pc:spChg chg="add">
          <ac:chgData name="charles lea" userId="edb81cfab4aaf77f" providerId="LiveId" clId="{E9C34BB4-BEE9-46CE-8FEC-CC07693A3B93}" dt="2024-05-14T10:25:24.906" v="3218" actId="26606"/>
          <ac:spMkLst>
            <pc:docMk/>
            <pc:sldMk cId="823277272" sldId="470"/>
            <ac:spMk id="17" creationId="{D4723B02-0AAB-4F6E-BA41-8ED99D559D93}"/>
          </ac:spMkLst>
        </pc:spChg>
        <pc:grpChg chg="add">
          <ac:chgData name="charles lea" userId="edb81cfab4aaf77f" providerId="LiveId" clId="{E9C34BB4-BEE9-46CE-8FEC-CC07693A3B93}" dt="2024-05-14T10:25:24.906" v="3218" actId="26606"/>
          <ac:grpSpMkLst>
            <pc:docMk/>
            <pc:sldMk cId="823277272" sldId="470"/>
            <ac:grpSpMk id="9" creationId="{4091D54B-59AB-4A5E-8E9E-0421BD66D4FB}"/>
          </ac:grpSpMkLst>
        </pc:grpChg>
        <pc:picChg chg="add mod">
          <ac:chgData name="charles lea" userId="edb81cfab4aaf77f" providerId="LiveId" clId="{E9C34BB4-BEE9-46CE-8FEC-CC07693A3B93}" dt="2024-05-14T10:25:24.906" v="3218" actId="26606"/>
          <ac:picMkLst>
            <pc:docMk/>
            <pc:sldMk cId="823277272" sldId="470"/>
            <ac:picMk id="4" creationId="{13F301A4-9148-9285-E251-D461D927CA1F}"/>
          </ac:picMkLst>
        </pc:picChg>
      </pc:sldChg>
      <pc:sldChg chg="addSp delSp modSp new mod setBg">
        <pc:chgData name="charles lea" userId="edb81cfab4aaf77f" providerId="LiveId" clId="{E9C34BB4-BEE9-46CE-8FEC-CC07693A3B93}" dt="2024-05-14T10:26:29.833" v="3236" actId="26606"/>
        <pc:sldMkLst>
          <pc:docMk/>
          <pc:sldMk cId="1978140559" sldId="471"/>
        </pc:sldMkLst>
        <pc:spChg chg="mod">
          <ac:chgData name="charles lea" userId="edb81cfab4aaf77f" providerId="LiveId" clId="{E9C34BB4-BEE9-46CE-8FEC-CC07693A3B93}" dt="2024-05-14T10:26:29.833" v="3236" actId="26606"/>
          <ac:spMkLst>
            <pc:docMk/>
            <pc:sldMk cId="1978140559" sldId="471"/>
            <ac:spMk id="2" creationId="{4D24731B-52AC-817E-ECE0-0C007BEA226A}"/>
          </ac:spMkLst>
        </pc:spChg>
        <pc:spChg chg="del mod">
          <ac:chgData name="charles lea" userId="edb81cfab4aaf77f" providerId="LiveId" clId="{E9C34BB4-BEE9-46CE-8FEC-CC07693A3B93}" dt="2024-05-14T10:26:29.833" v="3236" actId="26606"/>
          <ac:spMkLst>
            <pc:docMk/>
            <pc:sldMk cId="1978140559" sldId="471"/>
            <ac:spMk id="3" creationId="{3B21DA98-58B3-D4C9-9D26-6C26A1A6AB90}"/>
          </ac:spMkLst>
        </pc:spChg>
        <pc:spChg chg="add">
          <ac:chgData name="charles lea" userId="edb81cfab4aaf77f" providerId="LiveId" clId="{E9C34BB4-BEE9-46CE-8FEC-CC07693A3B93}" dt="2024-05-14T10:26:29.833" v="3236" actId="26606"/>
          <ac:spMkLst>
            <pc:docMk/>
            <pc:sldMk cId="1978140559" sldId="471"/>
            <ac:spMk id="18" creationId="{CC28BCC9-4093-4FD5-83EB-7EC297F51396}"/>
          </ac:spMkLst>
        </pc:spChg>
        <pc:grpChg chg="add">
          <ac:chgData name="charles lea" userId="edb81cfab4aaf77f" providerId="LiveId" clId="{E9C34BB4-BEE9-46CE-8FEC-CC07693A3B93}" dt="2024-05-14T10:26:29.833" v="3236" actId="26606"/>
          <ac:grpSpMkLst>
            <pc:docMk/>
            <pc:sldMk cId="1978140559" sldId="471"/>
            <ac:grpSpMk id="9" creationId="{08BCF048-8940-4354-B9EC-5AD74E283CE3}"/>
          </ac:grpSpMkLst>
        </pc:grpChg>
        <pc:graphicFrameChg chg="add">
          <ac:chgData name="charles lea" userId="edb81cfab4aaf77f" providerId="LiveId" clId="{E9C34BB4-BEE9-46CE-8FEC-CC07693A3B93}" dt="2024-05-14T10:26:29.833" v="3236" actId="26606"/>
          <ac:graphicFrameMkLst>
            <pc:docMk/>
            <pc:sldMk cId="1978140559" sldId="471"/>
            <ac:graphicFrameMk id="5" creationId="{EE8CDEEB-0CD3-A4FC-EC8C-F7F8228D37CE}"/>
          </ac:graphicFrameMkLst>
        </pc:graphicFrameChg>
      </pc:sldChg>
      <pc:sldChg chg="addSp delSp modSp new mod setBg">
        <pc:chgData name="charles lea" userId="edb81cfab4aaf77f" providerId="LiveId" clId="{E9C34BB4-BEE9-46CE-8FEC-CC07693A3B93}" dt="2024-05-14T14:24:05.216" v="3256" actId="26606"/>
        <pc:sldMkLst>
          <pc:docMk/>
          <pc:sldMk cId="3417734094" sldId="472"/>
        </pc:sldMkLst>
        <pc:spChg chg="mod">
          <ac:chgData name="charles lea" userId="edb81cfab4aaf77f" providerId="LiveId" clId="{E9C34BB4-BEE9-46CE-8FEC-CC07693A3B93}" dt="2024-05-14T14:24:05.216" v="3256" actId="26606"/>
          <ac:spMkLst>
            <pc:docMk/>
            <pc:sldMk cId="3417734094" sldId="472"/>
            <ac:spMk id="2" creationId="{95E6865F-2FDD-6200-4F54-41D67B4F14F4}"/>
          </ac:spMkLst>
        </pc:spChg>
        <pc:spChg chg="del mod">
          <ac:chgData name="charles lea" userId="edb81cfab4aaf77f" providerId="LiveId" clId="{E9C34BB4-BEE9-46CE-8FEC-CC07693A3B93}" dt="2024-05-14T14:24:05.216" v="3256" actId="26606"/>
          <ac:spMkLst>
            <pc:docMk/>
            <pc:sldMk cId="3417734094" sldId="472"/>
            <ac:spMk id="3" creationId="{711EE706-835A-5546-4972-3CA3B35450B3}"/>
          </ac:spMkLst>
        </pc:spChg>
        <pc:spChg chg="add">
          <ac:chgData name="charles lea" userId="edb81cfab4aaf77f" providerId="LiveId" clId="{E9C34BB4-BEE9-46CE-8FEC-CC07693A3B93}" dt="2024-05-14T14:24:05.216" v="3256" actId="26606"/>
          <ac:spMkLst>
            <pc:docMk/>
            <pc:sldMk cId="3417734094" sldId="472"/>
            <ac:spMk id="18" creationId="{CC28BCC9-4093-4FD5-83EB-7EC297F51396}"/>
          </ac:spMkLst>
        </pc:spChg>
        <pc:grpChg chg="add">
          <ac:chgData name="charles lea" userId="edb81cfab4aaf77f" providerId="LiveId" clId="{E9C34BB4-BEE9-46CE-8FEC-CC07693A3B93}" dt="2024-05-14T14:24:05.216" v="3256" actId="26606"/>
          <ac:grpSpMkLst>
            <pc:docMk/>
            <pc:sldMk cId="3417734094" sldId="472"/>
            <ac:grpSpMk id="9" creationId="{08BCF048-8940-4354-B9EC-5AD74E283CE3}"/>
          </ac:grpSpMkLst>
        </pc:grpChg>
        <pc:graphicFrameChg chg="add">
          <ac:chgData name="charles lea" userId="edb81cfab4aaf77f" providerId="LiveId" clId="{E9C34BB4-BEE9-46CE-8FEC-CC07693A3B93}" dt="2024-05-14T14:24:05.216" v="3256" actId="26606"/>
          <ac:graphicFrameMkLst>
            <pc:docMk/>
            <pc:sldMk cId="3417734094" sldId="472"/>
            <ac:graphicFrameMk id="5" creationId="{1C83BF23-82B3-D60D-A739-F7742DFD63D7}"/>
          </ac:graphicFrameMkLst>
        </pc:graphicFrameChg>
      </pc:sldChg>
      <pc:sldChg chg="addSp modSp new mod setBg">
        <pc:chgData name="charles lea" userId="edb81cfab4aaf77f" providerId="LiveId" clId="{E9C34BB4-BEE9-46CE-8FEC-CC07693A3B93}" dt="2024-05-14T14:25:12.259" v="3294" actId="255"/>
        <pc:sldMkLst>
          <pc:docMk/>
          <pc:sldMk cId="3340178847" sldId="473"/>
        </pc:sldMkLst>
        <pc:spChg chg="mod">
          <ac:chgData name="charles lea" userId="edb81cfab4aaf77f" providerId="LiveId" clId="{E9C34BB4-BEE9-46CE-8FEC-CC07693A3B93}" dt="2024-05-14T14:25:02.356" v="3293" actId="26606"/>
          <ac:spMkLst>
            <pc:docMk/>
            <pc:sldMk cId="3340178847" sldId="473"/>
            <ac:spMk id="2" creationId="{FC1F9256-F0DF-3AB7-090B-F46444FFEBFF}"/>
          </ac:spMkLst>
        </pc:spChg>
        <pc:spChg chg="mod">
          <ac:chgData name="charles lea" userId="edb81cfab4aaf77f" providerId="LiveId" clId="{E9C34BB4-BEE9-46CE-8FEC-CC07693A3B93}" dt="2024-05-14T14:25:12.259" v="3294" actId="255"/>
          <ac:spMkLst>
            <pc:docMk/>
            <pc:sldMk cId="3340178847" sldId="473"/>
            <ac:spMk id="3" creationId="{91365CA9-9A2F-2AE9-971A-297935B016CE}"/>
          </ac:spMkLst>
        </pc:spChg>
        <pc:spChg chg="add">
          <ac:chgData name="charles lea" userId="edb81cfab4aaf77f" providerId="LiveId" clId="{E9C34BB4-BEE9-46CE-8FEC-CC07693A3B93}" dt="2024-05-14T14:25:02.356" v="3293" actId="26606"/>
          <ac:spMkLst>
            <pc:docMk/>
            <pc:sldMk cId="3340178847" sldId="473"/>
            <ac:spMk id="8" creationId="{324E43EB-867C-4B35-9A5C-E435157C7297}"/>
          </ac:spMkLst>
        </pc:spChg>
        <pc:spChg chg="add">
          <ac:chgData name="charles lea" userId="edb81cfab4aaf77f" providerId="LiveId" clId="{E9C34BB4-BEE9-46CE-8FEC-CC07693A3B93}" dt="2024-05-14T14:25:02.356" v="3293" actId="26606"/>
          <ac:spMkLst>
            <pc:docMk/>
            <pc:sldMk cId="3340178847" sldId="473"/>
            <ac:spMk id="10" creationId="{A7C0F5DA-B59F-4F13-8BB8-FFD8F2C572BC}"/>
          </ac:spMkLst>
        </pc:spChg>
        <pc:spChg chg="add">
          <ac:chgData name="charles lea" userId="edb81cfab4aaf77f" providerId="LiveId" clId="{E9C34BB4-BEE9-46CE-8FEC-CC07693A3B93}" dt="2024-05-14T14:25:02.356" v="3293" actId="26606"/>
          <ac:spMkLst>
            <pc:docMk/>
            <pc:sldMk cId="3340178847" sldId="473"/>
            <ac:spMk id="12" creationId="{9CEA1DEC-CC9E-4776-9E08-048A15BFA6CA}"/>
          </ac:spMkLst>
        </pc:spChg>
        <pc:spChg chg="add">
          <ac:chgData name="charles lea" userId="edb81cfab4aaf77f" providerId="LiveId" clId="{E9C34BB4-BEE9-46CE-8FEC-CC07693A3B93}" dt="2024-05-14T14:25:02.356" v="3293" actId="26606"/>
          <ac:spMkLst>
            <pc:docMk/>
            <pc:sldMk cId="3340178847" sldId="473"/>
            <ac:spMk id="14" creationId="{9CE399CF-F4B8-4832-A8CB-B93F6B1EF44B}"/>
          </ac:spMkLst>
        </pc:spChg>
        <pc:spChg chg="add">
          <ac:chgData name="charles lea" userId="edb81cfab4aaf77f" providerId="LiveId" clId="{E9C34BB4-BEE9-46CE-8FEC-CC07693A3B93}" dt="2024-05-14T14:25:02.356" v="3293" actId="26606"/>
          <ac:spMkLst>
            <pc:docMk/>
            <pc:sldMk cId="3340178847" sldId="473"/>
            <ac:spMk id="16" creationId="{1F23E73A-FDC8-462C-83C1-3AA8961449CF}"/>
          </ac:spMkLst>
        </pc:spChg>
      </pc:sldChg>
      <pc:sldChg chg="addSp modSp new mod setBg">
        <pc:chgData name="charles lea" userId="edb81cfab4aaf77f" providerId="LiveId" clId="{E9C34BB4-BEE9-46CE-8FEC-CC07693A3B93}" dt="2024-05-15T19:53:06.666" v="3363" actId="255"/>
        <pc:sldMkLst>
          <pc:docMk/>
          <pc:sldMk cId="3784570845" sldId="474"/>
        </pc:sldMkLst>
        <pc:spChg chg="mod">
          <ac:chgData name="charles lea" userId="edb81cfab4aaf77f" providerId="LiveId" clId="{E9C34BB4-BEE9-46CE-8FEC-CC07693A3B93}" dt="2024-05-15T19:53:01.403" v="3362" actId="26606"/>
          <ac:spMkLst>
            <pc:docMk/>
            <pc:sldMk cId="3784570845" sldId="474"/>
            <ac:spMk id="2" creationId="{D65F2DE3-D05C-F6BF-0B3A-0DEB6F37CAA7}"/>
          </ac:spMkLst>
        </pc:spChg>
        <pc:spChg chg="mod">
          <ac:chgData name="charles lea" userId="edb81cfab4aaf77f" providerId="LiveId" clId="{E9C34BB4-BEE9-46CE-8FEC-CC07693A3B93}" dt="2024-05-15T19:53:06.666" v="3363" actId="255"/>
          <ac:spMkLst>
            <pc:docMk/>
            <pc:sldMk cId="3784570845" sldId="474"/>
            <ac:spMk id="3" creationId="{5F6D4634-6309-970D-E1FC-32A6C74550B3}"/>
          </ac:spMkLst>
        </pc:spChg>
        <pc:spChg chg="add">
          <ac:chgData name="charles lea" userId="edb81cfab4aaf77f" providerId="LiveId" clId="{E9C34BB4-BEE9-46CE-8FEC-CC07693A3B93}" dt="2024-05-15T19:53:01.403" v="3362" actId="26606"/>
          <ac:spMkLst>
            <pc:docMk/>
            <pc:sldMk cId="3784570845" sldId="474"/>
            <ac:spMk id="8" creationId="{B219AE65-9B94-44EA-BEF3-EF4BFA169C81}"/>
          </ac:spMkLst>
        </pc:spChg>
        <pc:spChg chg="add">
          <ac:chgData name="charles lea" userId="edb81cfab4aaf77f" providerId="LiveId" clId="{E9C34BB4-BEE9-46CE-8FEC-CC07693A3B93}" dt="2024-05-15T19:53:01.403" v="3362" actId="26606"/>
          <ac:spMkLst>
            <pc:docMk/>
            <pc:sldMk cId="3784570845" sldId="474"/>
            <ac:spMk id="10" creationId="{F0C81A57-9CD5-461B-8FFE-4A8CB6CFBE01}"/>
          </ac:spMkLst>
        </pc:spChg>
        <pc:grpChg chg="add">
          <ac:chgData name="charles lea" userId="edb81cfab4aaf77f" providerId="LiveId" clId="{E9C34BB4-BEE9-46CE-8FEC-CC07693A3B93}" dt="2024-05-15T19:53:01.403" v="3362" actId="26606"/>
          <ac:grpSpMkLst>
            <pc:docMk/>
            <pc:sldMk cId="3784570845" sldId="474"/>
            <ac:grpSpMk id="12" creationId="{3086C462-37F4-494D-8292-CCB95221CC1A}"/>
          </ac:grpSpMkLst>
        </pc:grpChg>
        <pc:cxnChg chg="add">
          <ac:chgData name="charles lea" userId="edb81cfab4aaf77f" providerId="LiveId" clId="{E9C34BB4-BEE9-46CE-8FEC-CC07693A3B93}" dt="2024-05-15T19:53:01.403" v="3362" actId="26606"/>
          <ac:cxnSpMkLst>
            <pc:docMk/>
            <pc:sldMk cId="3784570845" sldId="474"/>
            <ac:cxnSpMk id="16" creationId="{AD23B2CD-009B-425A-9616-1E1AD1D5AB46}"/>
          </ac:cxnSpMkLst>
        </pc:cxnChg>
      </pc:sldChg>
      <pc:sldChg chg="addSp modSp new mod setBg">
        <pc:chgData name="charles lea" userId="edb81cfab4aaf77f" providerId="LiveId" clId="{E9C34BB4-BEE9-46CE-8FEC-CC07693A3B93}" dt="2024-05-15T19:52:58.118" v="3361" actId="255"/>
        <pc:sldMkLst>
          <pc:docMk/>
          <pc:sldMk cId="1295293899" sldId="475"/>
        </pc:sldMkLst>
        <pc:spChg chg="mod">
          <ac:chgData name="charles lea" userId="edb81cfab4aaf77f" providerId="LiveId" clId="{E9C34BB4-BEE9-46CE-8FEC-CC07693A3B93}" dt="2024-05-15T19:52:51.910" v="3360" actId="26606"/>
          <ac:spMkLst>
            <pc:docMk/>
            <pc:sldMk cId="1295293899" sldId="475"/>
            <ac:spMk id="2" creationId="{2F798CB5-0237-D2FF-404C-663D73196172}"/>
          </ac:spMkLst>
        </pc:spChg>
        <pc:spChg chg="mod">
          <ac:chgData name="charles lea" userId="edb81cfab4aaf77f" providerId="LiveId" clId="{E9C34BB4-BEE9-46CE-8FEC-CC07693A3B93}" dt="2024-05-15T19:52:58.118" v="3361" actId="255"/>
          <ac:spMkLst>
            <pc:docMk/>
            <pc:sldMk cId="1295293899" sldId="475"/>
            <ac:spMk id="3" creationId="{6C2F508E-16E6-62D0-9668-D801408A188B}"/>
          </ac:spMkLst>
        </pc:spChg>
        <pc:spChg chg="add">
          <ac:chgData name="charles lea" userId="edb81cfab4aaf77f" providerId="LiveId" clId="{E9C34BB4-BEE9-46CE-8FEC-CC07693A3B93}" dt="2024-05-15T19:52:51.910" v="3360" actId="26606"/>
          <ac:spMkLst>
            <pc:docMk/>
            <pc:sldMk cId="1295293899" sldId="475"/>
            <ac:spMk id="8" creationId="{B219AE65-9B94-44EA-BEF3-EF4BFA169C81}"/>
          </ac:spMkLst>
        </pc:spChg>
        <pc:spChg chg="add">
          <ac:chgData name="charles lea" userId="edb81cfab4aaf77f" providerId="LiveId" clId="{E9C34BB4-BEE9-46CE-8FEC-CC07693A3B93}" dt="2024-05-15T19:52:51.910" v="3360" actId="26606"/>
          <ac:spMkLst>
            <pc:docMk/>
            <pc:sldMk cId="1295293899" sldId="475"/>
            <ac:spMk id="10" creationId="{F0C81A57-9CD5-461B-8FFE-4A8CB6CFBE01}"/>
          </ac:spMkLst>
        </pc:spChg>
        <pc:grpChg chg="add">
          <ac:chgData name="charles lea" userId="edb81cfab4aaf77f" providerId="LiveId" clId="{E9C34BB4-BEE9-46CE-8FEC-CC07693A3B93}" dt="2024-05-15T19:52:51.910" v="3360" actId="26606"/>
          <ac:grpSpMkLst>
            <pc:docMk/>
            <pc:sldMk cId="1295293899" sldId="475"/>
            <ac:grpSpMk id="12" creationId="{3086C462-37F4-494D-8292-CCB95221CC1A}"/>
          </ac:grpSpMkLst>
        </pc:grpChg>
        <pc:cxnChg chg="add">
          <ac:chgData name="charles lea" userId="edb81cfab4aaf77f" providerId="LiveId" clId="{E9C34BB4-BEE9-46CE-8FEC-CC07693A3B93}" dt="2024-05-15T19:52:51.910" v="3360" actId="26606"/>
          <ac:cxnSpMkLst>
            <pc:docMk/>
            <pc:sldMk cId="1295293899" sldId="475"/>
            <ac:cxnSpMk id="16" creationId="{AD23B2CD-009B-425A-9616-1E1AD1D5AB46}"/>
          </ac:cxnSpMkLst>
        </pc:cxnChg>
      </pc:sldChg>
      <pc:sldChg chg="addSp modSp new mod setBg">
        <pc:chgData name="charles lea" userId="edb81cfab4aaf77f" providerId="LiveId" clId="{E9C34BB4-BEE9-46CE-8FEC-CC07693A3B93}" dt="2024-05-15T19:52:47.846" v="3359" actId="255"/>
        <pc:sldMkLst>
          <pc:docMk/>
          <pc:sldMk cId="3611599113" sldId="476"/>
        </pc:sldMkLst>
        <pc:spChg chg="mod">
          <ac:chgData name="charles lea" userId="edb81cfab4aaf77f" providerId="LiveId" clId="{E9C34BB4-BEE9-46CE-8FEC-CC07693A3B93}" dt="2024-05-15T19:52:39.113" v="3358" actId="26606"/>
          <ac:spMkLst>
            <pc:docMk/>
            <pc:sldMk cId="3611599113" sldId="476"/>
            <ac:spMk id="2" creationId="{C956E221-FBDA-7C76-0AD1-D30D54D869B1}"/>
          </ac:spMkLst>
        </pc:spChg>
        <pc:spChg chg="mod">
          <ac:chgData name="charles lea" userId="edb81cfab4aaf77f" providerId="LiveId" clId="{E9C34BB4-BEE9-46CE-8FEC-CC07693A3B93}" dt="2024-05-15T19:52:47.846" v="3359" actId="255"/>
          <ac:spMkLst>
            <pc:docMk/>
            <pc:sldMk cId="3611599113" sldId="476"/>
            <ac:spMk id="3" creationId="{2EEA25CD-3372-5FFB-4537-A6E72E231A71}"/>
          </ac:spMkLst>
        </pc:spChg>
        <pc:spChg chg="add">
          <ac:chgData name="charles lea" userId="edb81cfab4aaf77f" providerId="LiveId" clId="{E9C34BB4-BEE9-46CE-8FEC-CC07693A3B93}" dt="2024-05-15T19:52:39.113" v="3358" actId="26606"/>
          <ac:spMkLst>
            <pc:docMk/>
            <pc:sldMk cId="3611599113" sldId="476"/>
            <ac:spMk id="8" creationId="{B219AE65-9B94-44EA-BEF3-EF4BFA169C81}"/>
          </ac:spMkLst>
        </pc:spChg>
        <pc:spChg chg="add">
          <ac:chgData name="charles lea" userId="edb81cfab4aaf77f" providerId="LiveId" clId="{E9C34BB4-BEE9-46CE-8FEC-CC07693A3B93}" dt="2024-05-15T19:52:39.113" v="3358" actId="26606"/>
          <ac:spMkLst>
            <pc:docMk/>
            <pc:sldMk cId="3611599113" sldId="476"/>
            <ac:spMk id="10" creationId="{F0C81A57-9CD5-461B-8FFE-4A8CB6CFBE01}"/>
          </ac:spMkLst>
        </pc:spChg>
        <pc:grpChg chg="add">
          <ac:chgData name="charles lea" userId="edb81cfab4aaf77f" providerId="LiveId" clId="{E9C34BB4-BEE9-46CE-8FEC-CC07693A3B93}" dt="2024-05-15T19:52:39.113" v="3358" actId="26606"/>
          <ac:grpSpMkLst>
            <pc:docMk/>
            <pc:sldMk cId="3611599113" sldId="476"/>
            <ac:grpSpMk id="12" creationId="{3086C462-37F4-494D-8292-CCB95221CC1A}"/>
          </ac:grpSpMkLst>
        </pc:grpChg>
        <pc:cxnChg chg="add">
          <ac:chgData name="charles lea" userId="edb81cfab4aaf77f" providerId="LiveId" clId="{E9C34BB4-BEE9-46CE-8FEC-CC07693A3B93}" dt="2024-05-15T19:52:39.113" v="3358" actId="26606"/>
          <ac:cxnSpMkLst>
            <pc:docMk/>
            <pc:sldMk cId="3611599113" sldId="476"/>
            <ac:cxnSpMk id="16" creationId="{AD23B2CD-009B-425A-9616-1E1AD1D5AB46}"/>
          </ac:cxnSpMkLst>
        </pc:cxnChg>
      </pc:sldChg>
      <pc:sldChg chg="addSp modSp new mod setBg">
        <pc:chgData name="charles lea" userId="edb81cfab4aaf77f" providerId="LiveId" clId="{E9C34BB4-BEE9-46CE-8FEC-CC07693A3B93}" dt="2024-05-15T19:52:34.343" v="3357" actId="255"/>
        <pc:sldMkLst>
          <pc:docMk/>
          <pc:sldMk cId="2251352968" sldId="477"/>
        </pc:sldMkLst>
        <pc:spChg chg="mod">
          <ac:chgData name="charles lea" userId="edb81cfab4aaf77f" providerId="LiveId" clId="{E9C34BB4-BEE9-46CE-8FEC-CC07693A3B93}" dt="2024-05-15T19:52:24.323" v="3356" actId="26606"/>
          <ac:spMkLst>
            <pc:docMk/>
            <pc:sldMk cId="2251352968" sldId="477"/>
            <ac:spMk id="2" creationId="{D9F50E02-6B5E-2E29-C7FD-E4E95E2C9D67}"/>
          </ac:spMkLst>
        </pc:spChg>
        <pc:spChg chg="mod">
          <ac:chgData name="charles lea" userId="edb81cfab4aaf77f" providerId="LiveId" clId="{E9C34BB4-BEE9-46CE-8FEC-CC07693A3B93}" dt="2024-05-15T19:52:34.343" v="3357" actId="255"/>
          <ac:spMkLst>
            <pc:docMk/>
            <pc:sldMk cId="2251352968" sldId="477"/>
            <ac:spMk id="3" creationId="{15D88427-17B8-10D8-BDCE-9531C66D7C56}"/>
          </ac:spMkLst>
        </pc:spChg>
        <pc:spChg chg="add">
          <ac:chgData name="charles lea" userId="edb81cfab4aaf77f" providerId="LiveId" clId="{E9C34BB4-BEE9-46CE-8FEC-CC07693A3B93}" dt="2024-05-15T19:52:24.323" v="3356" actId="26606"/>
          <ac:spMkLst>
            <pc:docMk/>
            <pc:sldMk cId="2251352968" sldId="477"/>
            <ac:spMk id="8" creationId="{B219AE65-9B94-44EA-BEF3-EF4BFA169C81}"/>
          </ac:spMkLst>
        </pc:spChg>
        <pc:spChg chg="add">
          <ac:chgData name="charles lea" userId="edb81cfab4aaf77f" providerId="LiveId" clId="{E9C34BB4-BEE9-46CE-8FEC-CC07693A3B93}" dt="2024-05-15T19:52:24.323" v="3356" actId="26606"/>
          <ac:spMkLst>
            <pc:docMk/>
            <pc:sldMk cId="2251352968" sldId="477"/>
            <ac:spMk id="10" creationId="{F0C81A57-9CD5-461B-8FFE-4A8CB6CFBE01}"/>
          </ac:spMkLst>
        </pc:spChg>
        <pc:grpChg chg="add">
          <ac:chgData name="charles lea" userId="edb81cfab4aaf77f" providerId="LiveId" clId="{E9C34BB4-BEE9-46CE-8FEC-CC07693A3B93}" dt="2024-05-15T19:52:24.323" v="3356" actId="26606"/>
          <ac:grpSpMkLst>
            <pc:docMk/>
            <pc:sldMk cId="2251352968" sldId="477"/>
            <ac:grpSpMk id="12" creationId="{3086C462-37F4-494D-8292-CCB95221CC1A}"/>
          </ac:grpSpMkLst>
        </pc:grpChg>
        <pc:cxnChg chg="add">
          <ac:chgData name="charles lea" userId="edb81cfab4aaf77f" providerId="LiveId" clId="{E9C34BB4-BEE9-46CE-8FEC-CC07693A3B93}" dt="2024-05-15T19:52:24.323" v="3356" actId="26606"/>
          <ac:cxnSpMkLst>
            <pc:docMk/>
            <pc:sldMk cId="2251352968" sldId="477"/>
            <ac:cxnSpMk id="16" creationId="{AD23B2CD-009B-425A-9616-1E1AD1D5AB46}"/>
          </ac:cxnSpMkLst>
        </pc:cxnChg>
      </pc:sldChg>
      <pc:sldChg chg="addSp delSp modSp new mod setBg setClrOvrMap">
        <pc:chgData name="charles lea" userId="edb81cfab4aaf77f" providerId="LiveId" clId="{E9C34BB4-BEE9-46CE-8FEC-CC07693A3B93}" dt="2024-05-15T19:53:40.775" v="3423" actId="26606"/>
        <pc:sldMkLst>
          <pc:docMk/>
          <pc:sldMk cId="1139543849" sldId="478"/>
        </pc:sldMkLst>
        <pc:spChg chg="mod">
          <ac:chgData name="charles lea" userId="edb81cfab4aaf77f" providerId="LiveId" clId="{E9C34BB4-BEE9-46CE-8FEC-CC07693A3B93}" dt="2024-05-15T19:53:40.775" v="3423" actId="26606"/>
          <ac:spMkLst>
            <pc:docMk/>
            <pc:sldMk cId="1139543849" sldId="478"/>
            <ac:spMk id="2" creationId="{D2F4BA9F-D08F-CAA8-929D-AD0AE6B92613}"/>
          </ac:spMkLst>
        </pc:spChg>
        <pc:spChg chg="del">
          <ac:chgData name="charles lea" userId="edb81cfab4aaf77f" providerId="LiveId" clId="{E9C34BB4-BEE9-46CE-8FEC-CC07693A3B93}" dt="2024-05-15T19:53:40.775" v="3423" actId="26606"/>
          <ac:spMkLst>
            <pc:docMk/>
            <pc:sldMk cId="1139543849" sldId="478"/>
            <ac:spMk id="3" creationId="{7485850A-7BB7-3E03-1E19-D59909AF396C}"/>
          </ac:spMkLst>
        </pc:spChg>
        <pc:spChg chg="add">
          <ac:chgData name="charles lea" userId="edb81cfab4aaf77f" providerId="LiveId" clId="{E9C34BB4-BEE9-46CE-8FEC-CC07693A3B93}" dt="2024-05-15T19:53:40.775" v="3423" actId="26606"/>
          <ac:spMkLst>
            <pc:docMk/>
            <pc:sldMk cId="1139543849" sldId="478"/>
            <ac:spMk id="13" creationId="{670D6F2B-93AF-47D6-9378-5E54BE0AC69F}"/>
          </ac:spMkLst>
        </pc:spChg>
        <pc:spChg chg="add">
          <ac:chgData name="charles lea" userId="edb81cfab4aaf77f" providerId="LiveId" clId="{E9C34BB4-BEE9-46CE-8FEC-CC07693A3B93}" dt="2024-05-15T19:53:40.775" v="3423" actId="26606"/>
          <ac:spMkLst>
            <pc:docMk/>
            <pc:sldMk cId="1139543849" sldId="478"/>
            <ac:spMk id="15" creationId="{491A5E26-1F21-459D-8C03-ADB057B09066}"/>
          </ac:spMkLst>
        </pc:spChg>
        <pc:grpChg chg="add">
          <ac:chgData name="charles lea" userId="edb81cfab4aaf77f" providerId="LiveId" clId="{E9C34BB4-BEE9-46CE-8FEC-CC07693A3B93}" dt="2024-05-15T19:53:40.775" v="3423" actId="26606"/>
          <ac:grpSpMkLst>
            <pc:docMk/>
            <pc:sldMk cId="1139543849" sldId="478"/>
            <ac:grpSpMk id="9" creationId="{6503EB0F-2257-4A3E-A73B-E1DE769B459F}"/>
          </ac:grpSpMkLst>
        </pc:grpChg>
        <pc:picChg chg="add">
          <ac:chgData name="charles lea" userId="edb81cfab4aaf77f" providerId="LiveId" clId="{E9C34BB4-BEE9-46CE-8FEC-CC07693A3B93}" dt="2024-05-15T19:53:40.775" v="3423" actId="26606"/>
          <ac:picMkLst>
            <pc:docMk/>
            <pc:sldMk cId="1139543849" sldId="478"/>
            <ac:picMk id="5" creationId="{C4EFC2DE-5CF6-A9C9-0F25-196CF00069CE}"/>
          </ac:picMkLst>
        </pc:picChg>
      </pc:sldChg>
      <pc:sldChg chg="addSp delSp modSp new mod setBg">
        <pc:chgData name="charles lea" userId="edb81cfab4aaf77f" providerId="LiveId" clId="{E9C34BB4-BEE9-46CE-8FEC-CC07693A3B93}" dt="2024-05-20T13:45:56.585" v="3441" actId="26606"/>
        <pc:sldMkLst>
          <pc:docMk/>
          <pc:sldMk cId="2139378458" sldId="479"/>
        </pc:sldMkLst>
        <pc:spChg chg="mod">
          <ac:chgData name="charles lea" userId="edb81cfab4aaf77f" providerId="LiveId" clId="{E9C34BB4-BEE9-46CE-8FEC-CC07693A3B93}" dt="2024-05-20T13:45:56.585" v="3441" actId="26606"/>
          <ac:spMkLst>
            <pc:docMk/>
            <pc:sldMk cId="2139378458" sldId="479"/>
            <ac:spMk id="2" creationId="{060DCA34-9BEE-3032-68A8-F6EE356B23FD}"/>
          </ac:spMkLst>
        </pc:spChg>
        <pc:spChg chg="del mod">
          <ac:chgData name="charles lea" userId="edb81cfab4aaf77f" providerId="LiveId" clId="{E9C34BB4-BEE9-46CE-8FEC-CC07693A3B93}" dt="2024-05-20T13:45:56.585" v="3441" actId="26606"/>
          <ac:spMkLst>
            <pc:docMk/>
            <pc:sldMk cId="2139378458" sldId="479"/>
            <ac:spMk id="3" creationId="{D9A55CA4-6734-DA7B-6359-651580352F6A}"/>
          </ac:spMkLst>
        </pc:spChg>
        <pc:spChg chg="add">
          <ac:chgData name="charles lea" userId="edb81cfab4aaf77f" providerId="LiveId" clId="{E9C34BB4-BEE9-46CE-8FEC-CC07693A3B93}" dt="2024-05-20T13:45:56.585" v="3441" actId="26606"/>
          <ac:spMkLst>
            <pc:docMk/>
            <pc:sldMk cId="2139378458" sldId="479"/>
            <ac:spMk id="18" creationId="{CC28BCC9-4093-4FD5-83EB-7EC297F51396}"/>
          </ac:spMkLst>
        </pc:spChg>
        <pc:grpChg chg="add">
          <ac:chgData name="charles lea" userId="edb81cfab4aaf77f" providerId="LiveId" clId="{E9C34BB4-BEE9-46CE-8FEC-CC07693A3B93}" dt="2024-05-20T13:45:56.585" v="3441" actId="26606"/>
          <ac:grpSpMkLst>
            <pc:docMk/>
            <pc:sldMk cId="2139378458" sldId="479"/>
            <ac:grpSpMk id="9" creationId="{08BCF048-8940-4354-B9EC-5AD74E283CE3}"/>
          </ac:grpSpMkLst>
        </pc:grpChg>
        <pc:graphicFrameChg chg="add">
          <ac:chgData name="charles lea" userId="edb81cfab4aaf77f" providerId="LiveId" clId="{E9C34BB4-BEE9-46CE-8FEC-CC07693A3B93}" dt="2024-05-20T13:45:56.585" v="3441" actId="26606"/>
          <ac:graphicFrameMkLst>
            <pc:docMk/>
            <pc:sldMk cId="2139378458" sldId="479"/>
            <ac:graphicFrameMk id="5" creationId="{C69BADC4-9F27-448E-7C6A-2FCF63D4FE82}"/>
          </ac:graphicFrameMkLst>
        </pc:graphicFrameChg>
      </pc:sldChg>
      <pc:sldChg chg="addSp delSp modSp new mod setBg setClrOvrMap">
        <pc:chgData name="charles lea" userId="edb81cfab4aaf77f" providerId="LiveId" clId="{E9C34BB4-BEE9-46CE-8FEC-CC07693A3B93}" dt="2024-05-20T13:48:00.923" v="3573" actId="26606"/>
        <pc:sldMkLst>
          <pc:docMk/>
          <pc:sldMk cId="527180342" sldId="480"/>
        </pc:sldMkLst>
        <pc:spChg chg="mod">
          <ac:chgData name="charles lea" userId="edb81cfab4aaf77f" providerId="LiveId" clId="{E9C34BB4-BEE9-46CE-8FEC-CC07693A3B93}" dt="2024-05-20T13:48:00.923" v="3573" actId="26606"/>
          <ac:spMkLst>
            <pc:docMk/>
            <pc:sldMk cId="527180342" sldId="480"/>
            <ac:spMk id="2" creationId="{CB0DFCF1-CC24-0458-6D24-3C1326A01701}"/>
          </ac:spMkLst>
        </pc:spChg>
        <pc:spChg chg="del mod">
          <ac:chgData name="charles lea" userId="edb81cfab4aaf77f" providerId="LiveId" clId="{E9C34BB4-BEE9-46CE-8FEC-CC07693A3B93}" dt="2024-05-20T13:48:00.923" v="3573" actId="26606"/>
          <ac:spMkLst>
            <pc:docMk/>
            <pc:sldMk cId="527180342" sldId="480"/>
            <ac:spMk id="3" creationId="{1DB21229-EC40-C844-67AC-B73F52D9C29A}"/>
          </ac:spMkLst>
        </pc:spChg>
        <pc:spChg chg="add">
          <ac:chgData name="charles lea" userId="edb81cfab4aaf77f" providerId="LiveId" clId="{E9C34BB4-BEE9-46CE-8FEC-CC07693A3B93}" dt="2024-05-20T13:48:00.923" v="3573" actId="26606"/>
          <ac:spMkLst>
            <pc:docMk/>
            <pc:sldMk cId="527180342" sldId="480"/>
            <ac:spMk id="13" creationId="{F9ED434F-8767-46CC-B26B-5AF62FF01E66}"/>
          </ac:spMkLst>
        </pc:spChg>
        <pc:grpChg chg="add">
          <ac:chgData name="charles lea" userId="edb81cfab4aaf77f" providerId="LiveId" clId="{E9C34BB4-BEE9-46CE-8FEC-CC07693A3B93}" dt="2024-05-20T13:48:00.923" v="3573" actId="26606"/>
          <ac:grpSpMkLst>
            <pc:docMk/>
            <pc:sldMk cId="527180342" sldId="480"/>
            <ac:grpSpMk id="9" creationId="{2F448CB3-7B4F-45D7-B7C0-DF553DF61453}"/>
          </ac:grpSpMkLst>
        </pc:grpChg>
        <pc:graphicFrameChg chg="add">
          <ac:chgData name="charles lea" userId="edb81cfab4aaf77f" providerId="LiveId" clId="{E9C34BB4-BEE9-46CE-8FEC-CC07693A3B93}" dt="2024-05-20T13:48:00.923" v="3573" actId="26606"/>
          <ac:graphicFrameMkLst>
            <pc:docMk/>
            <pc:sldMk cId="527180342" sldId="480"/>
            <ac:graphicFrameMk id="5" creationId="{0E6BC251-C10B-F4D2-8A6E-4DC8E64B59F4}"/>
          </ac:graphicFrameMkLst>
        </pc:graphicFrameChg>
      </pc:sldChg>
      <pc:sldChg chg="addSp delSp modSp new mod setBg setClrOvrMap">
        <pc:chgData name="charles lea" userId="edb81cfab4aaf77f" providerId="LiveId" clId="{E9C34BB4-BEE9-46CE-8FEC-CC07693A3B93}" dt="2024-05-21T15:55:53.599" v="4125" actId="26606"/>
        <pc:sldMkLst>
          <pc:docMk/>
          <pc:sldMk cId="3865351260" sldId="481"/>
        </pc:sldMkLst>
        <pc:spChg chg="mod">
          <ac:chgData name="charles lea" userId="edb81cfab4aaf77f" providerId="LiveId" clId="{E9C34BB4-BEE9-46CE-8FEC-CC07693A3B93}" dt="2024-05-21T15:55:53.599" v="4125" actId="26606"/>
          <ac:spMkLst>
            <pc:docMk/>
            <pc:sldMk cId="3865351260" sldId="481"/>
            <ac:spMk id="2" creationId="{99C88077-EFA4-F5B6-6AC6-551DAD4E49EB}"/>
          </ac:spMkLst>
        </pc:spChg>
        <pc:spChg chg="del mod">
          <ac:chgData name="charles lea" userId="edb81cfab4aaf77f" providerId="LiveId" clId="{E9C34BB4-BEE9-46CE-8FEC-CC07693A3B93}" dt="2024-05-21T15:55:50.711" v="4124"/>
          <ac:spMkLst>
            <pc:docMk/>
            <pc:sldMk cId="3865351260" sldId="481"/>
            <ac:spMk id="3" creationId="{FB0FD0FE-B556-B595-DB0C-8E39C9A7EFE0}"/>
          </ac:spMkLst>
        </pc:spChg>
        <pc:spChg chg="add">
          <ac:chgData name="charles lea" userId="edb81cfab4aaf77f" providerId="LiveId" clId="{E9C34BB4-BEE9-46CE-8FEC-CC07693A3B93}" dt="2024-05-21T15:55:53.599" v="4125" actId="26606"/>
          <ac:spMkLst>
            <pc:docMk/>
            <pc:sldMk cId="3865351260" sldId="481"/>
            <ac:spMk id="1035" creationId="{B8144315-1C5A-4185-A952-25D98D303D46}"/>
          </ac:spMkLst>
        </pc:spChg>
        <pc:spChg chg="add">
          <ac:chgData name="charles lea" userId="edb81cfab4aaf77f" providerId="LiveId" clId="{E9C34BB4-BEE9-46CE-8FEC-CC07693A3B93}" dt="2024-05-21T15:55:53.599" v="4125" actId="26606"/>
          <ac:spMkLst>
            <pc:docMk/>
            <pc:sldMk cId="3865351260" sldId="481"/>
            <ac:spMk id="1037" creationId="{11CAC6F2-0806-417B-BF5D-5AEF6195FA49}"/>
          </ac:spMkLst>
        </pc:spChg>
        <pc:spChg chg="add">
          <ac:chgData name="charles lea" userId="edb81cfab4aaf77f" providerId="LiveId" clId="{E9C34BB4-BEE9-46CE-8FEC-CC07693A3B93}" dt="2024-05-21T15:55:53.599" v="4125" actId="26606"/>
          <ac:spMkLst>
            <pc:docMk/>
            <pc:sldMk cId="3865351260" sldId="481"/>
            <ac:spMk id="1039" creationId="{D4723B02-0AAB-4F6E-BA41-8ED99D559D93}"/>
          </ac:spMkLst>
        </pc:spChg>
        <pc:grpChg chg="add">
          <ac:chgData name="charles lea" userId="edb81cfab4aaf77f" providerId="LiveId" clId="{E9C34BB4-BEE9-46CE-8FEC-CC07693A3B93}" dt="2024-05-21T15:55:53.599" v="4125" actId="26606"/>
          <ac:grpSpMkLst>
            <pc:docMk/>
            <pc:sldMk cId="3865351260" sldId="481"/>
            <ac:grpSpMk id="1031" creationId="{4091D54B-59AB-4A5E-8E9E-0421BD66D4FB}"/>
          </ac:grpSpMkLst>
        </pc:grpChg>
        <pc:picChg chg="add mod">
          <ac:chgData name="charles lea" userId="edb81cfab4aaf77f" providerId="LiveId" clId="{E9C34BB4-BEE9-46CE-8FEC-CC07693A3B93}" dt="2024-05-21T15:55:53.599" v="4125" actId="26606"/>
          <ac:picMkLst>
            <pc:docMk/>
            <pc:sldMk cId="3865351260" sldId="481"/>
            <ac:picMk id="1026" creationId="{1EE940C8-CBBE-6236-1928-23B2E941E9C4}"/>
          </ac:picMkLst>
        </pc:picChg>
      </pc:sldChg>
      <pc:sldChg chg="addSp delSp modSp new mod setBg">
        <pc:chgData name="charles lea" userId="edb81cfab4aaf77f" providerId="LiveId" clId="{E9C34BB4-BEE9-46CE-8FEC-CC07693A3B93}" dt="2024-05-28T12:02:05.392" v="4317" actId="26606"/>
        <pc:sldMkLst>
          <pc:docMk/>
          <pc:sldMk cId="3078145033" sldId="482"/>
        </pc:sldMkLst>
        <pc:spChg chg="mod">
          <ac:chgData name="charles lea" userId="edb81cfab4aaf77f" providerId="LiveId" clId="{E9C34BB4-BEE9-46CE-8FEC-CC07693A3B93}" dt="2024-05-28T12:02:05.392" v="4317" actId="26606"/>
          <ac:spMkLst>
            <pc:docMk/>
            <pc:sldMk cId="3078145033" sldId="482"/>
            <ac:spMk id="2" creationId="{805B57A8-109A-08F8-B983-CC52752829AC}"/>
          </ac:spMkLst>
        </pc:spChg>
        <pc:spChg chg="del mod">
          <ac:chgData name="charles lea" userId="edb81cfab4aaf77f" providerId="LiveId" clId="{E9C34BB4-BEE9-46CE-8FEC-CC07693A3B93}" dt="2024-05-28T12:02:05.392" v="4317" actId="26606"/>
          <ac:spMkLst>
            <pc:docMk/>
            <pc:sldMk cId="3078145033" sldId="482"/>
            <ac:spMk id="3" creationId="{26E68661-09F6-8860-2D06-9DD6BBD2B541}"/>
          </ac:spMkLst>
        </pc:spChg>
        <pc:spChg chg="add">
          <ac:chgData name="charles lea" userId="edb81cfab4aaf77f" providerId="LiveId" clId="{E9C34BB4-BEE9-46CE-8FEC-CC07693A3B93}" dt="2024-05-28T12:02:05.392" v="4317" actId="26606"/>
          <ac:spMkLst>
            <pc:docMk/>
            <pc:sldMk cId="3078145033" sldId="482"/>
            <ac:spMk id="18" creationId="{CC28BCC9-4093-4FD5-83EB-7EC297F51396}"/>
          </ac:spMkLst>
        </pc:spChg>
        <pc:grpChg chg="add">
          <ac:chgData name="charles lea" userId="edb81cfab4aaf77f" providerId="LiveId" clId="{E9C34BB4-BEE9-46CE-8FEC-CC07693A3B93}" dt="2024-05-28T12:02:05.392" v="4317" actId="26606"/>
          <ac:grpSpMkLst>
            <pc:docMk/>
            <pc:sldMk cId="3078145033" sldId="482"/>
            <ac:grpSpMk id="9" creationId="{08BCF048-8940-4354-B9EC-5AD74E283CE3}"/>
          </ac:grpSpMkLst>
        </pc:grpChg>
        <pc:graphicFrameChg chg="add">
          <ac:chgData name="charles lea" userId="edb81cfab4aaf77f" providerId="LiveId" clId="{E9C34BB4-BEE9-46CE-8FEC-CC07693A3B93}" dt="2024-05-28T12:02:05.392" v="4317" actId="26606"/>
          <ac:graphicFrameMkLst>
            <pc:docMk/>
            <pc:sldMk cId="3078145033" sldId="482"/>
            <ac:graphicFrameMk id="5" creationId="{0796305B-C09F-50E1-E4EF-55C30D28BC79}"/>
          </ac:graphicFrameMkLst>
        </pc:graphicFrameChg>
      </pc:sldChg>
      <pc:sldChg chg="addSp delSp modSp new del mod setBg setClrOvrMap delDesignElem chgLayout">
        <pc:chgData name="charles lea" userId="edb81cfab4aaf77f" providerId="LiveId" clId="{E9C34BB4-BEE9-46CE-8FEC-CC07693A3B93}" dt="2024-05-20T14:05:08.391" v="3750" actId="47"/>
        <pc:sldMkLst>
          <pc:docMk/>
          <pc:sldMk cId="3018556110" sldId="483"/>
        </pc:sldMkLst>
        <pc:spChg chg="mod ord">
          <ac:chgData name="charles lea" userId="edb81cfab4aaf77f" providerId="LiveId" clId="{E9C34BB4-BEE9-46CE-8FEC-CC07693A3B93}" dt="2024-05-20T14:04:23.207" v="3741" actId="20577"/>
          <ac:spMkLst>
            <pc:docMk/>
            <pc:sldMk cId="3018556110" sldId="483"/>
            <ac:spMk id="2" creationId="{E459D0DB-A3D2-F33A-BE51-926045C4227B}"/>
          </ac:spMkLst>
        </pc:spChg>
        <pc:spChg chg="del">
          <ac:chgData name="charles lea" userId="edb81cfab4aaf77f" providerId="LiveId" clId="{E9C34BB4-BEE9-46CE-8FEC-CC07693A3B93}" dt="2024-05-20T14:03:57.042" v="3727" actId="931"/>
          <ac:spMkLst>
            <pc:docMk/>
            <pc:sldMk cId="3018556110" sldId="483"/>
            <ac:spMk id="3" creationId="{9B2FBF89-389B-0412-7556-6E03C41B5462}"/>
          </ac:spMkLst>
        </pc:spChg>
        <pc:spChg chg="add del">
          <ac:chgData name="charles lea" userId="edb81cfab4aaf77f" providerId="LiveId" clId="{E9C34BB4-BEE9-46CE-8FEC-CC07693A3B93}" dt="2024-05-20T14:04:17.420" v="3733" actId="700"/>
          <ac:spMkLst>
            <pc:docMk/>
            <pc:sldMk cId="3018556110" sldId="483"/>
            <ac:spMk id="9" creationId="{D15653C8-9C4C-A874-6214-04A28AB24EE0}"/>
          </ac:spMkLst>
        </pc:spChg>
        <pc:spChg chg="add del">
          <ac:chgData name="charles lea" userId="edb81cfab4aaf77f" providerId="LiveId" clId="{E9C34BB4-BEE9-46CE-8FEC-CC07693A3B93}" dt="2024-05-20T14:04:07.885" v="3731" actId="26606"/>
          <ac:spMkLst>
            <pc:docMk/>
            <pc:sldMk cId="3018556110" sldId="483"/>
            <ac:spMk id="14" creationId="{B8144315-1C5A-4185-A952-25D98D303D46}"/>
          </ac:spMkLst>
        </pc:spChg>
        <pc:spChg chg="add del">
          <ac:chgData name="charles lea" userId="edb81cfab4aaf77f" providerId="LiveId" clId="{E9C34BB4-BEE9-46CE-8FEC-CC07693A3B93}" dt="2024-05-20T14:04:07.885" v="3731" actId="26606"/>
          <ac:spMkLst>
            <pc:docMk/>
            <pc:sldMk cId="3018556110" sldId="483"/>
            <ac:spMk id="16" creationId="{11CAC6F2-0806-417B-BF5D-5AEF6195FA49}"/>
          </ac:spMkLst>
        </pc:spChg>
        <pc:spChg chg="add del">
          <ac:chgData name="charles lea" userId="edb81cfab4aaf77f" providerId="LiveId" clId="{E9C34BB4-BEE9-46CE-8FEC-CC07693A3B93}" dt="2024-05-20T14:04:07.885" v="3731" actId="26606"/>
          <ac:spMkLst>
            <pc:docMk/>
            <pc:sldMk cId="3018556110" sldId="483"/>
            <ac:spMk id="18" creationId="{D4723B02-0AAB-4F6E-BA41-8ED99D559D93}"/>
          </ac:spMkLst>
        </pc:spChg>
        <pc:spChg chg="add del">
          <ac:chgData name="charles lea" userId="edb81cfab4aaf77f" providerId="LiveId" clId="{E9C34BB4-BEE9-46CE-8FEC-CC07693A3B93}" dt="2024-05-20T14:04:17.420" v="3733" actId="700"/>
          <ac:spMkLst>
            <pc:docMk/>
            <pc:sldMk cId="3018556110" sldId="483"/>
            <ac:spMk id="20" creationId="{8D489E29-742E-4D34-AB08-CE3217805B81}"/>
          </ac:spMkLst>
        </pc:spChg>
        <pc:grpChg chg="add del">
          <ac:chgData name="charles lea" userId="edb81cfab4aaf77f" providerId="LiveId" clId="{E9C34BB4-BEE9-46CE-8FEC-CC07693A3B93}" dt="2024-05-20T14:04:07.885" v="3731" actId="26606"/>
          <ac:grpSpMkLst>
            <pc:docMk/>
            <pc:sldMk cId="3018556110" sldId="483"/>
            <ac:grpSpMk id="10" creationId="{4091D54B-59AB-4A5E-8E9E-0421BD66D4FB}"/>
          </ac:grpSpMkLst>
        </pc:grpChg>
        <pc:picChg chg="add mod">
          <ac:chgData name="charles lea" userId="edb81cfab4aaf77f" providerId="LiveId" clId="{E9C34BB4-BEE9-46CE-8FEC-CC07693A3B93}" dt="2024-05-20T14:04:07.901" v="3732" actId="26606"/>
          <ac:picMkLst>
            <pc:docMk/>
            <pc:sldMk cId="3018556110" sldId="483"/>
            <ac:picMk id="5" creationId="{003B6E40-254D-B08C-A788-1BA24FD0FD62}"/>
          </ac:picMkLst>
        </pc:picChg>
      </pc:sldChg>
      <pc:sldChg chg="addSp delSp modSp new mod setBg modClrScheme chgLayout">
        <pc:chgData name="charles lea" userId="edb81cfab4aaf77f" providerId="LiveId" clId="{E9C34BB4-BEE9-46CE-8FEC-CC07693A3B93}" dt="2024-05-20T14:05:02.945" v="3749" actId="26606"/>
        <pc:sldMkLst>
          <pc:docMk/>
          <pc:sldMk cId="861633544" sldId="484"/>
        </pc:sldMkLst>
        <pc:spChg chg="del">
          <ac:chgData name="charles lea" userId="edb81cfab4aaf77f" providerId="LiveId" clId="{E9C34BB4-BEE9-46CE-8FEC-CC07693A3B93}" dt="2024-05-20T14:04:35.572" v="3743" actId="700"/>
          <ac:spMkLst>
            <pc:docMk/>
            <pc:sldMk cId="861633544" sldId="484"/>
            <ac:spMk id="2" creationId="{6DE7057C-9911-1549-6F05-C57DF320E9DD}"/>
          </ac:spMkLst>
        </pc:spChg>
        <pc:spChg chg="del">
          <ac:chgData name="charles lea" userId="edb81cfab4aaf77f" providerId="LiveId" clId="{E9C34BB4-BEE9-46CE-8FEC-CC07693A3B93}" dt="2024-05-20T14:04:35.572" v="3743" actId="700"/>
          <ac:spMkLst>
            <pc:docMk/>
            <pc:sldMk cId="861633544" sldId="484"/>
            <ac:spMk id="3" creationId="{8A739A0E-2510-FD6E-CA65-4E4E6C6A1B03}"/>
          </ac:spMkLst>
        </pc:spChg>
        <pc:spChg chg="add del">
          <ac:chgData name="charles lea" userId="edb81cfab4aaf77f" providerId="LiveId" clId="{E9C34BB4-BEE9-46CE-8FEC-CC07693A3B93}" dt="2024-05-20T14:04:41.820" v="3745" actId="22"/>
          <ac:spMkLst>
            <pc:docMk/>
            <pc:sldMk cId="861633544" sldId="484"/>
            <ac:spMk id="5" creationId="{340D1085-9DC9-45A3-32E4-77CC78A095E5}"/>
          </ac:spMkLst>
        </pc:spChg>
        <pc:picChg chg="add mod">
          <ac:chgData name="charles lea" userId="edb81cfab4aaf77f" providerId="LiveId" clId="{E9C34BB4-BEE9-46CE-8FEC-CC07693A3B93}" dt="2024-05-20T14:05:02.945" v="3749" actId="26606"/>
          <ac:picMkLst>
            <pc:docMk/>
            <pc:sldMk cId="861633544" sldId="484"/>
            <ac:picMk id="7" creationId="{80BE4445-1D5A-C887-190D-A47369A856D1}"/>
          </ac:picMkLst>
        </pc:picChg>
      </pc:sldChg>
      <pc:sldChg chg="addSp delSp modSp new mod setBg modClrScheme setClrOvrMap chgLayout">
        <pc:chgData name="charles lea" userId="edb81cfab4aaf77f" providerId="LiveId" clId="{E9C34BB4-BEE9-46CE-8FEC-CC07693A3B93}" dt="2024-12-08T12:01:47.842" v="4448" actId="1036"/>
        <pc:sldMkLst>
          <pc:docMk/>
          <pc:sldMk cId="656009352" sldId="485"/>
        </pc:sldMkLst>
        <pc:spChg chg="add mod">
          <ac:chgData name="charles lea" userId="edb81cfab4aaf77f" providerId="LiveId" clId="{E9C34BB4-BEE9-46CE-8FEC-CC07693A3B93}" dt="2024-05-20T14:16:39.507" v="3775" actId="26606"/>
          <ac:spMkLst>
            <pc:docMk/>
            <pc:sldMk cId="656009352" sldId="485"/>
            <ac:spMk id="2" creationId="{E5E84747-D90D-5425-705F-D49AAA0CCAA2}"/>
          </ac:spMkLst>
        </pc:spChg>
        <pc:spChg chg="add del mod">
          <ac:chgData name="charles lea" userId="edb81cfab4aaf77f" providerId="LiveId" clId="{E9C34BB4-BEE9-46CE-8FEC-CC07693A3B93}" dt="2024-05-20T14:16:39.507" v="3775" actId="26606"/>
          <ac:spMkLst>
            <pc:docMk/>
            <pc:sldMk cId="656009352" sldId="485"/>
            <ac:spMk id="3" creationId="{8BAAEF54-D60C-BB6D-3EA6-BA2A5D7BBC4D}"/>
          </ac:spMkLst>
        </pc:spChg>
        <pc:spChg chg="add">
          <ac:chgData name="charles lea" userId="edb81cfab4aaf77f" providerId="LiveId" clId="{E9C34BB4-BEE9-46CE-8FEC-CC07693A3B93}" dt="2024-05-20T14:16:39.507" v="3775" actId="26606"/>
          <ac:spMkLst>
            <pc:docMk/>
            <pc:sldMk cId="656009352" sldId="485"/>
            <ac:spMk id="13" creationId="{670D6F2B-93AF-47D6-9378-5E54BE0AC69F}"/>
          </ac:spMkLst>
        </pc:spChg>
        <pc:spChg chg="add">
          <ac:chgData name="charles lea" userId="edb81cfab4aaf77f" providerId="LiveId" clId="{E9C34BB4-BEE9-46CE-8FEC-CC07693A3B93}" dt="2024-05-20T14:16:39.507" v="3775" actId="26606"/>
          <ac:spMkLst>
            <pc:docMk/>
            <pc:sldMk cId="656009352" sldId="485"/>
            <ac:spMk id="15" creationId="{491A5E26-1F21-459D-8C03-ADB057B09066}"/>
          </ac:spMkLst>
        </pc:spChg>
        <pc:grpChg chg="add">
          <ac:chgData name="charles lea" userId="edb81cfab4aaf77f" providerId="LiveId" clId="{E9C34BB4-BEE9-46CE-8FEC-CC07693A3B93}" dt="2024-05-20T14:16:39.507" v="3775" actId="26606"/>
          <ac:grpSpMkLst>
            <pc:docMk/>
            <pc:sldMk cId="656009352" sldId="485"/>
            <ac:grpSpMk id="9" creationId="{6503EB0F-2257-4A3E-A73B-E1DE769B459F}"/>
          </ac:grpSpMkLst>
        </pc:grpChg>
        <pc:picChg chg="add mod">
          <ac:chgData name="charles lea" userId="edb81cfab4aaf77f" providerId="LiveId" clId="{E9C34BB4-BEE9-46CE-8FEC-CC07693A3B93}" dt="2024-12-08T12:01:47.842" v="4448" actId="1036"/>
          <ac:picMkLst>
            <pc:docMk/>
            <pc:sldMk cId="656009352" sldId="485"/>
            <ac:picMk id="5" creationId="{469C4973-EE1E-04B5-EB7B-A24530F5738F}"/>
          </ac:picMkLst>
        </pc:picChg>
      </pc:sldChg>
      <pc:sldChg chg="addSp delSp modSp new mod setBg setClrOvrMap">
        <pc:chgData name="charles lea" userId="edb81cfab4aaf77f" providerId="LiveId" clId="{E9C34BB4-BEE9-46CE-8FEC-CC07693A3B93}" dt="2024-05-20T14:16:53.685" v="3793" actId="26606"/>
        <pc:sldMkLst>
          <pc:docMk/>
          <pc:sldMk cId="836367680" sldId="486"/>
        </pc:sldMkLst>
        <pc:spChg chg="mod">
          <ac:chgData name="charles lea" userId="edb81cfab4aaf77f" providerId="LiveId" clId="{E9C34BB4-BEE9-46CE-8FEC-CC07693A3B93}" dt="2024-05-20T14:16:53.685" v="3793" actId="26606"/>
          <ac:spMkLst>
            <pc:docMk/>
            <pc:sldMk cId="836367680" sldId="486"/>
            <ac:spMk id="2" creationId="{16A5CEC7-C3D2-C9CE-F675-92C71159F8EA}"/>
          </ac:spMkLst>
        </pc:spChg>
        <pc:spChg chg="del">
          <ac:chgData name="charles lea" userId="edb81cfab4aaf77f" providerId="LiveId" clId="{E9C34BB4-BEE9-46CE-8FEC-CC07693A3B93}" dt="2024-05-20T14:16:53.685" v="3793" actId="26606"/>
          <ac:spMkLst>
            <pc:docMk/>
            <pc:sldMk cId="836367680" sldId="486"/>
            <ac:spMk id="3" creationId="{803C1877-27D1-5D41-10E1-B67396FB8567}"/>
          </ac:spMkLst>
        </pc:spChg>
        <pc:spChg chg="add">
          <ac:chgData name="charles lea" userId="edb81cfab4aaf77f" providerId="LiveId" clId="{E9C34BB4-BEE9-46CE-8FEC-CC07693A3B93}" dt="2024-05-20T14:16:53.685" v="3793" actId="26606"/>
          <ac:spMkLst>
            <pc:docMk/>
            <pc:sldMk cId="836367680" sldId="486"/>
            <ac:spMk id="13" creationId="{670D6F2B-93AF-47D6-9378-5E54BE0AC69F}"/>
          </ac:spMkLst>
        </pc:spChg>
        <pc:spChg chg="add">
          <ac:chgData name="charles lea" userId="edb81cfab4aaf77f" providerId="LiveId" clId="{E9C34BB4-BEE9-46CE-8FEC-CC07693A3B93}" dt="2024-05-20T14:16:53.685" v="3793" actId="26606"/>
          <ac:spMkLst>
            <pc:docMk/>
            <pc:sldMk cId="836367680" sldId="486"/>
            <ac:spMk id="15" creationId="{491A5E26-1F21-459D-8C03-ADB057B09066}"/>
          </ac:spMkLst>
        </pc:spChg>
        <pc:grpChg chg="add">
          <ac:chgData name="charles lea" userId="edb81cfab4aaf77f" providerId="LiveId" clId="{E9C34BB4-BEE9-46CE-8FEC-CC07693A3B93}" dt="2024-05-20T14:16:53.685" v="3793" actId="26606"/>
          <ac:grpSpMkLst>
            <pc:docMk/>
            <pc:sldMk cId="836367680" sldId="486"/>
            <ac:grpSpMk id="9" creationId="{6503EB0F-2257-4A3E-A73B-E1DE769B459F}"/>
          </ac:grpSpMkLst>
        </pc:grpChg>
        <pc:picChg chg="add">
          <ac:chgData name="charles lea" userId="edb81cfab4aaf77f" providerId="LiveId" clId="{E9C34BB4-BEE9-46CE-8FEC-CC07693A3B93}" dt="2024-05-20T14:16:53.685" v="3793" actId="26606"/>
          <ac:picMkLst>
            <pc:docMk/>
            <pc:sldMk cId="836367680" sldId="486"/>
            <ac:picMk id="5" creationId="{D558038D-DD8C-715D-B59D-CCE6B74496DE}"/>
          </ac:picMkLst>
        </pc:picChg>
      </pc:sldChg>
      <pc:sldChg chg="addSp modSp new mod setBg addAnim setClrOvrMap">
        <pc:chgData name="charles lea" userId="edb81cfab4aaf77f" providerId="LiveId" clId="{E9C34BB4-BEE9-46CE-8FEC-CC07693A3B93}" dt="2024-05-20T14:19:12.368" v="3866"/>
        <pc:sldMkLst>
          <pc:docMk/>
          <pc:sldMk cId="2569839935" sldId="487"/>
        </pc:sldMkLst>
        <pc:spChg chg="mod">
          <ac:chgData name="charles lea" userId="edb81cfab4aaf77f" providerId="LiveId" clId="{E9C34BB4-BEE9-46CE-8FEC-CC07693A3B93}" dt="2024-05-20T14:19:12.352" v="3865" actId="26606"/>
          <ac:spMkLst>
            <pc:docMk/>
            <pc:sldMk cId="2569839935" sldId="487"/>
            <ac:spMk id="2" creationId="{5F866949-76A9-DA61-7774-B8B954116F6C}"/>
          </ac:spMkLst>
        </pc:spChg>
        <pc:spChg chg="mod">
          <ac:chgData name="charles lea" userId="edb81cfab4aaf77f" providerId="LiveId" clId="{E9C34BB4-BEE9-46CE-8FEC-CC07693A3B93}" dt="2024-05-20T14:19:12.352" v="3865" actId="26606"/>
          <ac:spMkLst>
            <pc:docMk/>
            <pc:sldMk cId="2569839935" sldId="487"/>
            <ac:spMk id="3" creationId="{88DD9CD3-DB37-8D29-2993-649603A0CBB6}"/>
          </ac:spMkLst>
        </pc:spChg>
        <pc:spChg chg="add">
          <ac:chgData name="charles lea" userId="edb81cfab4aaf77f" providerId="LiveId" clId="{E9C34BB4-BEE9-46CE-8FEC-CC07693A3B93}" dt="2024-05-20T14:19:12.352" v="3865" actId="26606"/>
          <ac:spMkLst>
            <pc:docMk/>
            <pc:sldMk cId="2569839935" sldId="487"/>
            <ac:spMk id="13" creationId="{670D6F2B-93AF-47D6-9378-5E54BE0AC69F}"/>
          </ac:spMkLst>
        </pc:spChg>
        <pc:spChg chg="add">
          <ac:chgData name="charles lea" userId="edb81cfab4aaf77f" providerId="LiveId" clId="{E9C34BB4-BEE9-46CE-8FEC-CC07693A3B93}" dt="2024-05-20T14:19:12.352" v="3865" actId="26606"/>
          <ac:spMkLst>
            <pc:docMk/>
            <pc:sldMk cId="2569839935" sldId="487"/>
            <ac:spMk id="15" creationId="{491A5E26-1F21-459D-8C03-ADB057B09066}"/>
          </ac:spMkLst>
        </pc:spChg>
        <pc:grpChg chg="add">
          <ac:chgData name="charles lea" userId="edb81cfab4aaf77f" providerId="LiveId" clId="{E9C34BB4-BEE9-46CE-8FEC-CC07693A3B93}" dt="2024-05-20T14:19:12.352" v="3865" actId="26606"/>
          <ac:grpSpMkLst>
            <pc:docMk/>
            <pc:sldMk cId="2569839935" sldId="487"/>
            <ac:grpSpMk id="9" creationId="{6503EB0F-2257-4A3E-A73B-E1DE769B459F}"/>
          </ac:grpSpMkLst>
        </pc:grpChg>
        <pc:picChg chg="add">
          <ac:chgData name="charles lea" userId="edb81cfab4aaf77f" providerId="LiveId" clId="{E9C34BB4-BEE9-46CE-8FEC-CC07693A3B93}" dt="2024-05-20T14:19:12.352" v="3865" actId="26606"/>
          <ac:picMkLst>
            <pc:docMk/>
            <pc:sldMk cId="2569839935" sldId="487"/>
            <ac:picMk id="5" creationId="{08D6D82B-2986-009D-808A-D506E40F825B}"/>
          </ac:picMkLst>
        </pc:picChg>
      </pc:sldChg>
      <pc:sldChg chg="addSp delSp modSp new mod setBg setClrOvrMap">
        <pc:chgData name="charles lea" userId="edb81cfab4aaf77f" providerId="LiveId" clId="{E9C34BB4-BEE9-46CE-8FEC-CC07693A3B93}" dt="2024-05-20T14:22:04.857" v="4042" actId="26606"/>
        <pc:sldMkLst>
          <pc:docMk/>
          <pc:sldMk cId="785199639" sldId="488"/>
        </pc:sldMkLst>
        <pc:spChg chg="mod">
          <ac:chgData name="charles lea" userId="edb81cfab4aaf77f" providerId="LiveId" clId="{E9C34BB4-BEE9-46CE-8FEC-CC07693A3B93}" dt="2024-05-20T14:22:04.857" v="4042" actId="26606"/>
          <ac:spMkLst>
            <pc:docMk/>
            <pc:sldMk cId="785199639" sldId="488"/>
            <ac:spMk id="2" creationId="{FB5BE713-F7ED-F54B-3C35-D76E283B4912}"/>
          </ac:spMkLst>
        </pc:spChg>
        <pc:spChg chg="add del mod">
          <ac:chgData name="charles lea" userId="edb81cfab4aaf77f" providerId="LiveId" clId="{E9C34BB4-BEE9-46CE-8FEC-CC07693A3B93}" dt="2024-05-20T14:22:04.857" v="4042" actId="26606"/>
          <ac:spMkLst>
            <pc:docMk/>
            <pc:sldMk cId="785199639" sldId="488"/>
            <ac:spMk id="3" creationId="{81D815B4-EF45-7BA0-9025-3B78C33E5464}"/>
          </ac:spMkLst>
        </pc:spChg>
        <pc:spChg chg="add del">
          <ac:chgData name="charles lea" userId="edb81cfab4aaf77f" providerId="LiveId" clId="{E9C34BB4-BEE9-46CE-8FEC-CC07693A3B93}" dt="2024-05-20T14:22:00.749" v="4039" actId="26606"/>
          <ac:spMkLst>
            <pc:docMk/>
            <pc:sldMk cId="785199639" sldId="488"/>
            <ac:spMk id="13" creationId="{F9ED434F-8767-46CC-B26B-5AF62FF01E66}"/>
          </ac:spMkLst>
        </pc:spChg>
        <pc:spChg chg="add del">
          <ac:chgData name="charles lea" userId="edb81cfab4aaf77f" providerId="LiveId" clId="{E9C34BB4-BEE9-46CE-8FEC-CC07693A3B93}" dt="2024-05-20T14:22:04.748" v="4041" actId="26606"/>
          <ac:spMkLst>
            <pc:docMk/>
            <pc:sldMk cId="785199639" sldId="488"/>
            <ac:spMk id="18" creationId="{F9ED434F-8767-46CC-B26B-5AF62FF01E66}"/>
          </ac:spMkLst>
        </pc:spChg>
        <pc:spChg chg="add">
          <ac:chgData name="charles lea" userId="edb81cfab4aaf77f" providerId="LiveId" clId="{E9C34BB4-BEE9-46CE-8FEC-CC07693A3B93}" dt="2024-05-20T14:22:04.857" v="4042" actId="26606"/>
          <ac:spMkLst>
            <pc:docMk/>
            <pc:sldMk cId="785199639" sldId="488"/>
            <ac:spMk id="22" creationId="{F9ED434F-8767-46CC-B26B-5AF62FF01E66}"/>
          </ac:spMkLst>
        </pc:spChg>
        <pc:grpChg chg="add del">
          <ac:chgData name="charles lea" userId="edb81cfab4aaf77f" providerId="LiveId" clId="{E9C34BB4-BEE9-46CE-8FEC-CC07693A3B93}" dt="2024-05-20T14:22:00.749" v="4039" actId="26606"/>
          <ac:grpSpMkLst>
            <pc:docMk/>
            <pc:sldMk cId="785199639" sldId="488"/>
            <ac:grpSpMk id="9" creationId="{2F448CB3-7B4F-45D7-B7C0-DF553DF61453}"/>
          </ac:grpSpMkLst>
        </pc:grpChg>
        <pc:grpChg chg="add del">
          <ac:chgData name="charles lea" userId="edb81cfab4aaf77f" providerId="LiveId" clId="{E9C34BB4-BEE9-46CE-8FEC-CC07693A3B93}" dt="2024-05-20T14:22:04.748" v="4041" actId="26606"/>
          <ac:grpSpMkLst>
            <pc:docMk/>
            <pc:sldMk cId="785199639" sldId="488"/>
            <ac:grpSpMk id="15" creationId="{2F448CB3-7B4F-45D7-B7C0-DF553DF61453}"/>
          </ac:grpSpMkLst>
        </pc:grpChg>
        <pc:grpChg chg="add">
          <ac:chgData name="charles lea" userId="edb81cfab4aaf77f" providerId="LiveId" clId="{E9C34BB4-BEE9-46CE-8FEC-CC07693A3B93}" dt="2024-05-20T14:22:04.857" v="4042" actId="26606"/>
          <ac:grpSpMkLst>
            <pc:docMk/>
            <pc:sldMk cId="785199639" sldId="488"/>
            <ac:grpSpMk id="21" creationId="{2F448CB3-7B4F-45D7-B7C0-DF553DF61453}"/>
          </ac:grpSpMkLst>
        </pc:grpChg>
        <pc:graphicFrameChg chg="add del">
          <ac:chgData name="charles lea" userId="edb81cfab4aaf77f" providerId="LiveId" clId="{E9C34BB4-BEE9-46CE-8FEC-CC07693A3B93}" dt="2024-05-20T14:22:00.749" v="4039" actId="26606"/>
          <ac:graphicFrameMkLst>
            <pc:docMk/>
            <pc:sldMk cId="785199639" sldId="488"/>
            <ac:graphicFrameMk id="5" creationId="{27CB3F29-359A-A1C3-B326-03000FE7BE01}"/>
          </ac:graphicFrameMkLst>
        </pc:graphicFrameChg>
        <pc:graphicFrameChg chg="add del">
          <ac:chgData name="charles lea" userId="edb81cfab4aaf77f" providerId="LiveId" clId="{E9C34BB4-BEE9-46CE-8FEC-CC07693A3B93}" dt="2024-05-20T14:22:04.748" v="4041" actId="26606"/>
          <ac:graphicFrameMkLst>
            <pc:docMk/>
            <pc:sldMk cId="785199639" sldId="488"/>
            <ac:graphicFrameMk id="19" creationId="{605D1A49-0083-998B-B927-21AF136365F2}"/>
          </ac:graphicFrameMkLst>
        </pc:graphicFrameChg>
        <pc:graphicFrameChg chg="add">
          <ac:chgData name="charles lea" userId="edb81cfab4aaf77f" providerId="LiveId" clId="{E9C34BB4-BEE9-46CE-8FEC-CC07693A3B93}" dt="2024-05-20T14:22:04.857" v="4042" actId="26606"/>
          <ac:graphicFrameMkLst>
            <pc:docMk/>
            <pc:sldMk cId="785199639" sldId="488"/>
            <ac:graphicFrameMk id="23" creationId="{27CB3F29-359A-A1C3-B326-03000FE7BE01}"/>
          </ac:graphicFrameMkLst>
        </pc:graphicFrameChg>
      </pc:sldChg>
      <pc:sldChg chg="addSp delSp modSp new mod setBg setClrOvrMap">
        <pc:chgData name="charles lea" userId="edb81cfab4aaf77f" providerId="LiveId" clId="{E9C34BB4-BEE9-46CE-8FEC-CC07693A3B93}" dt="2024-05-20T14:22:52.852" v="4087" actId="26606"/>
        <pc:sldMkLst>
          <pc:docMk/>
          <pc:sldMk cId="2387997924" sldId="489"/>
        </pc:sldMkLst>
        <pc:spChg chg="mod">
          <ac:chgData name="charles lea" userId="edb81cfab4aaf77f" providerId="LiveId" clId="{E9C34BB4-BEE9-46CE-8FEC-CC07693A3B93}" dt="2024-05-20T14:22:52.852" v="4087" actId="26606"/>
          <ac:spMkLst>
            <pc:docMk/>
            <pc:sldMk cId="2387997924" sldId="489"/>
            <ac:spMk id="2" creationId="{AB12C151-BB43-CF71-2E18-3BC98CA0DB6F}"/>
          </ac:spMkLst>
        </pc:spChg>
        <pc:spChg chg="add del">
          <ac:chgData name="charles lea" userId="edb81cfab4aaf77f" providerId="LiveId" clId="{E9C34BB4-BEE9-46CE-8FEC-CC07693A3B93}" dt="2024-05-20T14:22:52.852" v="4087" actId="26606"/>
          <ac:spMkLst>
            <pc:docMk/>
            <pc:sldMk cId="2387997924" sldId="489"/>
            <ac:spMk id="3" creationId="{964C87BE-9B8D-B5ED-052C-DC4E795A51B0}"/>
          </ac:spMkLst>
        </pc:spChg>
        <pc:spChg chg="add del">
          <ac:chgData name="charles lea" userId="edb81cfab4aaf77f" providerId="LiveId" clId="{E9C34BB4-BEE9-46CE-8FEC-CC07693A3B93}" dt="2024-05-20T14:22:52.774" v="4086" actId="26606"/>
          <ac:spMkLst>
            <pc:docMk/>
            <pc:sldMk cId="2387997924" sldId="489"/>
            <ac:spMk id="13" creationId="{670D6F2B-93AF-47D6-9378-5E54BE0AC69F}"/>
          </ac:spMkLst>
        </pc:spChg>
        <pc:spChg chg="add del">
          <ac:chgData name="charles lea" userId="edb81cfab4aaf77f" providerId="LiveId" clId="{E9C34BB4-BEE9-46CE-8FEC-CC07693A3B93}" dt="2024-05-20T14:22:52.774" v="4086" actId="26606"/>
          <ac:spMkLst>
            <pc:docMk/>
            <pc:sldMk cId="2387997924" sldId="489"/>
            <ac:spMk id="15" creationId="{491A5E26-1F21-459D-8C03-ADB057B09066}"/>
          </ac:spMkLst>
        </pc:spChg>
        <pc:spChg chg="add">
          <ac:chgData name="charles lea" userId="edb81cfab4aaf77f" providerId="LiveId" clId="{E9C34BB4-BEE9-46CE-8FEC-CC07693A3B93}" dt="2024-05-20T14:22:52.852" v="4087" actId="26606"/>
          <ac:spMkLst>
            <pc:docMk/>
            <pc:sldMk cId="2387997924" sldId="489"/>
            <ac:spMk id="17" creationId="{C91E93A7-6C7F-4F77-9CB0-280D958EF4D2}"/>
          </ac:spMkLst>
        </pc:spChg>
        <pc:spChg chg="add">
          <ac:chgData name="charles lea" userId="edb81cfab4aaf77f" providerId="LiveId" clId="{E9C34BB4-BEE9-46CE-8FEC-CC07693A3B93}" dt="2024-05-20T14:22:52.852" v="4087" actId="26606"/>
          <ac:spMkLst>
            <pc:docMk/>
            <pc:sldMk cId="2387997924" sldId="489"/>
            <ac:spMk id="19" creationId="{E4F17063-EDA4-417B-946F-BA357F3B390D}"/>
          </ac:spMkLst>
        </pc:spChg>
        <pc:spChg chg="add">
          <ac:chgData name="charles lea" userId="edb81cfab4aaf77f" providerId="LiveId" clId="{E9C34BB4-BEE9-46CE-8FEC-CC07693A3B93}" dt="2024-05-20T14:22:52.852" v="4087" actId="26606"/>
          <ac:spMkLst>
            <pc:docMk/>
            <pc:sldMk cId="2387997924" sldId="489"/>
            <ac:spMk id="22" creationId="{670D6F2B-93AF-47D6-9378-5E54BE0AC69F}"/>
          </ac:spMkLst>
        </pc:spChg>
        <pc:spChg chg="add">
          <ac:chgData name="charles lea" userId="edb81cfab4aaf77f" providerId="LiveId" clId="{E9C34BB4-BEE9-46CE-8FEC-CC07693A3B93}" dt="2024-05-20T14:22:52.852" v="4087" actId="26606"/>
          <ac:spMkLst>
            <pc:docMk/>
            <pc:sldMk cId="2387997924" sldId="489"/>
            <ac:spMk id="24" creationId="{D36F3EEA-55D4-4677-80E7-92D00B8F343B}"/>
          </ac:spMkLst>
        </pc:spChg>
        <pc:grpChg chg="add del">
          <ac:chgData name="charles lea" userId="edb81cfab4aaf77f" providerId="LiveId" clId="{E9C34BB4-BEE9-46CE-8FEC-CC07693A3B93}" dt="2024-05-20T14:22:52.774" v="4086" actId="26606"/>
          <ac:grpSpMkLst>
            <pc:docMk/>
            <pc:sldMk cId="2387997924" sldId="489"/>
            <ac:grpSpMk id="9" creationId="{6503EB0F-2257-4A3E-A73B-E1DE769B459F}"/>
          </ac:grpSpMkLst>
        </pc:grpChg>
        <pc:grpChg chg="add">
          <ac:chgData name="charles lea" userId="edb81cfab4aaf77f" providerId="LiveId" clId="{E9C34BB4-BEE9-46CE-8FEC-CC07693A3B93}" dt="2024-05-20T14:22:52.852" v="4087" actId="26606"/>
          <ac:grpSpMkLst>
            <pc:docMk/>
            <pc:sldMk cId="2387997924" sldId="489"/>
            <ac:grpSpMk id="18" creationId="{6503EB0F-2257-4A3E-A73B-E1DE769B459F}"/>
          </ac:grpSpMkLst>
        </pc:grpChg>
        <pc:picChg chg="add del">
          <ac:chgData name="charles lea" userId="edb81cfab4aaf77f" providerId="LiveId" clId="{E9C34BB4-BEE9-46CE-8FEC-CC07693A3B93}" dt="2024-05-20T14:22:52.774" v="4086" actId="26606"/>
          <ac:picMkLst>
            <pc:docMk/>
            <pc:sldMk cId="2387997924" sldId="489"/>
            <ac:picMk id="5" creationId="{C3DC5DE7-FF37-9065-2863-17789430E19E}"/>
          </ac:picMkLst>
        </pc:picChg>
        <pc:picChg chg="add">
          <ac:chgData name="charles lea" userId="edb81cfab4aaf77f" providerId="LiveId" clId="{E9C34BB4-BEE9-46CE-8FEC-CC07693A3B93}" dt="2024-05-20T14:22:52.852" v="4087" actId="26606"/>
          <ac:picMkLst>
            <pc:docMk/>
            <pc:sldMk cId="2387997924" sldId="489"/>
            <ac:picMk id="23" creationId="{38B3AFAE-6672-9F09-7B15-C5048CB10CED}"/>
          </ac:picMkLst>
        </pc:picChg>
      </pc:sldChg>
      <pc:sldChg chg="addSp delSp modSp new del mod setBg">
        <pc:chgData name="charles lea" userId="edb81cfab4aaf77f" providerId="LiveId" clId="{E9C34BB4-BEE9-46CE-8FEC-CC07693A3B93}" dt="2024-12-08T11:21:07.318" v="4447" actId="47"/>
        <pc:sldMkLst>
          <pc:docMk/>
          <pc:sldMk cId="2352216608" sldId="490"/>
        </pc:sldMkLst>
        <pc:spChg chg="mod">
          <ac:chgData name="charles lea" userId="edb81cfab4aaf77f" providerId="LiveId" clId="{E9C34BB4-BEE9-46CE-8FEC-CC07693A3B93}" dt="2024-05-20T14:27:51.703" v="4111" actId="26606"/>
          <ac:spMkLst>
            <pc:docMk/>
            <pc:sldMk cId="2352216608" sldId="490"/>
            <ac:spMk id="2" creationId="{28993AFB-17FB-797A-8542-C3C190302D21}"/>
          </ac:spMkLst>
        </pc:spChg>
        <pc:spChg chg="del mod">
          <ac:chgData name="charles lea" userId="edb81cfab4aaf77f" providerId="LiveId" clId="{E9C34BB4-BEE9-46CE-8FEC-CC07693A3B93}" dt="2024-05-20T14:27:51.703" v="4111" actId="26606"/>
          <ac:spMkLst>
            <pc:docMk/>
            <pc:sldMk cId="2352216608" sldId="490"/>
            <ac:spMk id="3" creationId="{A92BBDEF-82FF-C688-5CFF-F5C6E7F67284}"/>
          </ac:spMkLst>
        </pc:spChg>
        <pc:spChg chg="add">
          <ac:chgData name="charles lea" userId="edb81cfab4aaf77f" providerId="LiveId" clId="{E9C34BB4-BEE9-46CE-8FEC-CC07693A3B93}" dt="2024-05-20T14:27:51.703" v="4111" actId="26606"/>
          <ac:spMkLst>
            <pc:docMk/>
            <pc:sldMk cId="2352216608" sldId="490"/>
            <ac:spMk id="18" creationId="{CC28BCC9-4093-4FD5-83EB-7EC297F51396}"/>
          </ac:spMkLst>
        </pc:spChg>
        <pc:grpChg chg="add">
          <ac:chgData name="charles lea" userId="edb81cfab4aaf77f" providerId="LiveId" clId="{E9C34BB4-BEE9-46CE-8FEC-CC07693A3B93}" dt="2024-05-20T14:27:51.703" v="4111" actId="26606"/>
          <ac:grpSpMkLst>
            <pc:docMk/>
            <pc:sldMk cId="2352216608" sldId="490"/>
            <ac:grpSpMk id="9" creationId="{08BCF048-8940-4354-B9EC-5AD74E283CE3}"/>
          </ac:grpSpMkLst>
        </pc:grpChg>
        <pc:graphicFrameChg chg="add">
          <ac:chgData name="charles lea" userId="edb81cfab4aaf77f" providerId="LiveId" clId="{E9C34BB4-BEE9-46CE-8FEC-CC07693A3B93}" dt="2024-05-20T14:27:51.703" v="4111" actId="26606"/>
          <ac:graphicFrameMkLst>
            <pc:docMk/>
            <pc:sldMk cId="2352216608" sldId="490"/>
            <ac:graphicFrameMk id="5" creationId="{C772CCDA-1688-8AE5-D5A0-91063B3A6BCE}"/>
          </ac:graphicFrameMkLst>
        </pc:graphicFrameChg>
      </pc:sldChg>
      <pc:sldChg chg="addSp delSp modSp new mod setBg">
        <pc:chgData name="charles lea" userId="edb81cfab4aaf77f" providerId="LiveId" clId="{E9C34BB4-BEE9-46CE-8FEC-CC07693A3B93}" dt="2024-05-28T10:47:11.621" v="4175" actId="20577"/>
        <pc:sldMkLst>
          <pc:docMk/>
          <pc:sldMk cId="1540450528" sldId="491"/>
        </pc:sldMkLst>
        <pc:spChg chg="mod">
          <ac:chgData name="charles lea" userId="edb81cfab4aaf77f" providerId="LiveId" clId="{E9C34BB4-BEE9-46CE-8FEC-CC07693A3B93}" dt="2024-05-21T15:08:47.316" v="4122" actId="26606"/>
          <ac:spMkLst>
            <pc:docMk/>
            <pc:sldMk cId="1540450528" sldId="491"/>
            <ac:spMk id="2" creationId="{31AA87A2-10EB-8750-840E-5B29AD105897}"/>
          </ac:spMkLst>
        </pc:spChg>
        <pc:spChg chg="del mod">
          <ac:chgData name="charles lea" userId="edb81cfab4aaf77f" providerId="LiveId" clId="{E9C34BB4-BEE9-46CE-8FEC-CC07693A3B93}" dt="2024-05-21T15:08:47.316" v="4122" actId="26606"/>
          <ac:spMkLst>
            <pc:docMk/>
            <pc:sldMk cId="1540450528" sldId="491"/>
            <ac:spMk id="3" creationId="{66F968DD-89B1-6A49-162A-51F7337C22E2}"/>
          </ac:spMkLst>
        </pc:spChg>
        <pc:spChg chg="add">
          <ac:chgData name="charles lea" userId="edb81cfab4aaf77f" providerId="LiveId" clId="{E9C34BB4-BEE9-46CE-8FEC-CC07693A3B93}" dt="2024-05-21T15:08:47.316" v="4122" actId="26606"/>
          <ac:spMkLst>
            <pc:docMk/>
            <pc:sldMk cId="1540450528" sldId="491"/>
            <ac:spMk id="18" creationId="{CC28BCC9-4093-4FD5-83EB-7EC297F51396}"/>
          </ac:spMkLst>
        </pc:spChg>
        <pc:grpChg chg="add">
          <ac:chgData name="charles lea" userId="edb81cfab4aaf77f" providerId="LiveId" clId="{E9C34BB4-BEE9-46CE-8FEC-CC07693A3B93}" dt="2024-05-21T15:08:47.316" v="4122" actId="26606"/>
          <ac:grpSpMkLst>
            <pc:docMk/>
            <pc:sldMk cId="1540450528" sldId="491"/>
            <ac:grpSpMk id="9" creationId="{08BCF048-8940-4354-B9EC-5AD74E283CE3}"/>
          </ac:grpSpMkLst>
        </pc:grpChg>
        <pc:graphicFrameChg chg="add mod">
          <ac:chgData name="charles lea" userId="edb81cfab4aaf77f" providerId="LiveId" clId="{E9C34BB4-BEE9-46CE-8FEC-CC07693A3B93}" dt="2024-05-28T10:47:11.621" v="4175" actId="20577"/>
          <ac:graphicFrameMkLst>
            <pc:docMk/>
            <pc:sldMk cId="1540450528" sldId="491"/>
            <ac:graphicFrameMk id="5" creationId="{B7E7025F-969F-8A88-ADD0-B2DEF855B42A}"/>
          </ac:graphicFrameMkLst>
        </pc:graphicFrameChg>
      </pc:sldChg>
      <pc:sldChg chg="new del">
        <pc:chgData name="charles lea" userId="edb81cfab4aaf77f" providerId="LiveId" clId="{E9C34BB4-BEE9-46CE-8FEC-CC07693A3B93}" dt="2024-05-28T10:24:51.593" v="4165" actId="47"/>
        <pc:sldMkLst>
          <pc:docMk/>
          <pc:sldMk cId="81716958" sldId="492"/>
        </pc:sldMkLst>
      </pc:sldChg>
      <pc:sldChg chg="addSp delSp modSp new mod setBg setClrOvrMap">
        <pc:chgData name="charles lea" userId="edb81cfab4aaf77f" providerId="LiveId" clId="{E9C34BB4-BEE9-46CE-8FEC-CC07693A3B93}" dt="2024-05-28T12:01:54.634" v="4316" actId="26606"/>
        <pc:sldMkLst>
          <pc:docMk/>
          <pc:sldMk cId="2390528194" sldId="492"/>
        </pc:sldMkLst>
        <pc:spChg chg="mod">
          <ac:chgData name="charles lea" userId="edb81cfab4aaf77f" providerId="LiveId" clId="{E9C34BB4-BEE9-46CE-8FEC-CC07693A3B93}" dt="2024-05-28T12:01:54.634" v="4316" actId="26606"/>
          <ac:spMkLst>
            <pc:docMk/>
            <pc:sldMk cId="2390528194" sldId="492"/>
            <ac:spMk id="2" creationId="{A9F9A428-0DA5-A665-F2D6-5CD9366C2F9B}"/>
          </ac:spMkLst>
        </pc:spChg>
        <pc:spChg chg="del mod">
          <ac:chgData name="charles lea" userId="edb81cfab4aaf77f" providerId="LiveId" clId="{E9C34BB4-BEE9-46CE-8FEC-CC07693A3B93}" dt="2024-05-28T12:01:54.634" v="4316" actId="26606"/>
          <ac:spMkLst>
            <pc:docMk/>
            <pc:sldMk cId="2390528194" sldId="492"/>
            <ac:spMk id="3" creationId="{9CCB8073-A5A6-480E-6440-D90943A59DAF}"/>
          </ac:spMkLst>
        </pc:spChg>
        <pc:spChg chg="add">
          <ac:chgData name="charles lea" userId="edb81cfab4aaf77f" providerId="LiveId" clId="{E9C34BB4-BEE9-46CE-8FEC-CC07693A3B93}" dt="2024-05-28T12:01:54.634" v="4316" actId="26606"/>
          <ac:spMkLst>
            <pc:docMk/>
            <pc:sldMk cId="2390528194" sldId="492"/>
            <ac:spMk id="13" creationId="{F9ED434F-8767-46CC-B26B-5AF62FF01E66}"/>
          </ac:spMkLst>
        </pc:spChg>
        <pc:grpChg chg="add">
          <ac:chgData name="charles lea" userId="edb81cfab4aaf77f" providerId="LiveId" clId="{E9C34BB4-BEE9-46CE-8FEC-CC07693A3B93}" dt="2024-05-28T12:01:54.634" v="4316" actId="26606"/>
          <ac:grpSpMkLst>
            <pc:docMk/>
            <pc:sldMk cId="2390528194" sldId="492"/>
            <ac:grpSpMk id="9" creationId="{2F448CB3-7B4F-45D7-B7C0-DF553DF61453}"/>
          </ac:grpSpMkLst>
        </pc:grpChg>
        <pc:graphicFrameChg chg="add">
          <ac:chgData name="charles lea" userId="edb81cfab4aaf77f" providerId="LiveId" clId="{E9C34BB4-BEE9-46CE-8FEC-CC07693A3B93}" dt="2024-05-28T12:01:54.634" v="4316" actId="26606"/>
          <ac:graphicFrameMkLst>
            <pc:docMk/>
            <pc:sldMk cId="2390528194" sldId="492"/>
            <ac:graphicFrameMk id="5" creationId="{50CCB436-E608-6B18-4641-BFD8B25D717B}"/>
          </ac:graphicFrameMkLst>
        </pc:graphicFrameChg>
      </pc:sldChg>
      <pc:sldChg chg="addSp delSp modSp new mod setBg modClrScheme setClrOvrMap chgLayout">
        <pc:chgData name="charles lea" userId="edb81cfab4aaf77f" providerId="LiveId" clId="{E9C34BB4-BEE9-46CE-8FEC-CC07693A3B93}" dt="2024-05-28T12:15:04.688" v="4365" actId="26606"/>
        <pc:sldMkLst>
          <pc:docMk/>
          <pc:sldMk cId="478644514" sldId="493"/>
        </pc:sldMkLst>
        <pc:spChg chg="add mod">
          <ac:chgData name="charles lea" userId="edb81cfab4aaf77f" providerId="LiveId" clId="{E9C34BB4-BEE9-46CE-8FEC-CC07693A3B93}" dt="2024-05-28T12:15:04.688" v="4365" actId="26606"/>
          <ac:spMkLst>
            <pc:docMk/>
            <pc:sldMk cId="478644514" sldId="493"/>
            <ac:spMk id="2" creationId="{6D68E15A-9092-1274-868E-EBFB9A7E711D}"/>
          </ac:spMkLst>
        </pc:spChg>
        <pc:spChg chg="add del mod">
          <ac:chgData name="charles lea" userId="edb81cfab4aaf77f" providerId="LiveId" clId="{E9C34BB4-BEE9-46CE-8FEC-CC07693A3B93}" dt="2024-05-28T12:15:00.239" v="4364"/>
          <ac:spMkLst>
            <pc:docMk/>
            <pc:sldMk cId="478644514" sldId="493"/>
            <ac:spMk id="3" creationId="{06E94C1F-AC13-E710-5D4A-21131D70FB16}"/>
          </ac:spMkLst>
        </pc:spChg>
        <pc:spChg chg="add">
          <ac:chgData name="charles lea" userId="edb81cfab4aaf77f" providerId="LiveId" clId="{E9C34BB4-BEE9-46CE-8FEC-CC07693A3B93}" dt="2024-05-28T12:15:04.688" v="4365" actId="26606"/>
          <ac:spMkLst>
            <pc:docMk/>
            <pc:sldMk cId="478644514" sldId="493"/>
            <ac:spMk id="13" creationId="{B8144315-1C5A-4185-A952-25D98D303D46}"/>
          </ac:spMkLst>
        </pc:spChg>
        <pc:spChg chg="add">
          <ac:chgData name="charles lea" userId="edb81cfab4aaf77f" providerId="LiveId" clId="{E9C34BB4-BEE9-46CE-8FEC-CC07693A3B93}" dt="2024-05-28T12:15:04.688" v="4365" actId="26606"/>
          <ac:spMkLst>
            <pc:docMk/>
            <pc:sldMk cId="478644514" sldId="493"/>
            <ac:spMk id="15" creationId="{11CAC6F2-0806-417B-BF5D-5AEF6195FA49}"/>
          </ac:spMkLst>
        </pc:spChg>
        <pc:spChg chg="add">
          <ac:chgData name="charles lea" userId="edb81cfab4aaf77f" providerId="LiveId" clId="{E9C34BB4-BEE9-46CE-8FEC-CC07693A3B93}" dt="2024-05-28T12:15:04.688" v="4365" actId="26606"/>
          <ac:spMkLst>
            <pc:docMk/>
            <pc:sldMk cId="478644514" sldId="493"/>
            <ac:spMk id="17" creationId="{D4723B02-0AAB-4F6E-BA41-8ED99D559D93}"/>
          </ac:spMkLst>
        </pc:spChg>
        <pc:grpChg chg="add">
          <ac:chgData name="charles lea" userId="edb81cfab4aaf77f" providerId="LiveId" clId="{E9C34BB4-BEE9-46CE-8FEC-CC07693A3B93}" dt="2024-05-28T12:15:04.688" v="4365" actId="26606"/>
          <ac:grpSpMkLst>
            <pc:docMk/>
            <pc:sldMk cId="478644514" sldId="493"/>
            <ac:grpSpMk id="9" creationId="{4091D54B-59AB-4A5E-8E9E-0421BD66D4FB}"/>
          </ac:grpSpMkLst>
        </pc:grpChg>
        <pc:picChg chg="add mod">
          <ac:chgData name="charles lea" userId="edb81cfab4aaf77f" providerId="LiveId" clId="{E9C34BB4-BEE9-46CE-8FEC-CC07693A3B93}" dt="2024-05-28T12:15:04.688" v="4365" actId="26606"/>
          <ac:picMkLst>
            <pc:docMk/>
            <pc:sldMk cId="478644514" sldId="493"/>
            <ac:picMk id="4" creationId="{E4B5AC73-F6CE-1709-6228-CAD7C8FF58AB}"/>
          </ac:picMkLst>
        </pc:picChg>
      </pc:sldChg>
      <pc:sldChg chg="new del">
        <pc:chgData name="charles lea" userId="edb81cfab4aaf77f" providerId="LiveId" clId="{E9C34BB4-BEE9-46CE-8FEC-CC07693A3B93}" dt="2024-05-28T12:00:28.110" v="4176" actId="47"/>
        <pc:sldMkLst>
          <pc:docMk/>
          <pc:sldMk cId="3675696289" sldId="493"/>
        </pc:sldMkLst>
      </pc:sldChg>
      <pc:sldChg chg="addSp delSp modSp new mod setBg setClrOvrMap">
        <pc:chgData name="charles lea" userId="edb81cfab4aaf77f" providerId="LiveId" clId="{E9C34BB4-BEE9-46CE-8FEC-CC07693A3B93}" dt="2024-05-28T13:22:01.880" v="4437" actId="26606"/>
        <pc:sldMkLst>
          <pc:docMk/>
          <pc:sldMk cId="3984600297" sldId="494"/>
        </pc:sldMkLst>
        <pc:spChg chg="mod">
          <ac:chgData name="charles lea" userId="edb81cfab4aaf77f" providerId="LiveId" clId="{E9C34BB4-BEE9-46CE-8FEC-CC07693A3B93}" dt="2024-05-28T13:22:01.880" v="4437" actId="26606"/>
          <ac:spMkLst>
            <pc:docMk/>
            <pc:sldMk cId="3984600297" sldId="494"/>
            <ac:spMk id="2" creationId="{335582B0-EE4C-C6EA-F46A-AAD4B2F6F345}"/>
          </ac:spMkLst>
        </pc:spChg>
        <pc:spChg chg="del">
          <ac:chgData name="charles lea" userId="edb81cfab4aaf77f" providerId="LiveId" clId="{E9C34BB4-BEE9-46CE-8FEC-CC07693A3B93}" dt="2024-05-28T13:22:01.880" v="4437" actId="26606"/>
          <ac:spMkLst>
            <pc:docMk/>
            <pc:sldMk cId="3984600297" sldId="494"/>
            <ac:spMk id="3" creationId="{A6584653-700B-1C69-1E6F-72C3DD85F211}"/>
          </ac:spMkLst>
        </pc:spChg>
        <pc:spChg chg="add">
          <ac:chgData name="charles lea" userId="edb81cfab4aaf77f" providerId="LiveId" clId="{E9C34BB4-BEE9-46CE-8FEC-CC07693A3B93}" dt="2024-05-28T13:22:01.880" v="4437" actId="26606"/>
          <ac:spMkLst>
            <pc:docMk/>
            <pc:sldMk cId="3984600297" sldId="494"/>
            <ac:spMk id="14" creationId="{B8144315-1C5A-4185-A952-25D98D303D46}"/>
          </ac:spMkLst>
        </pc:spChg>
        <pc:spChg chg="add">
          <ac:chgData name="charles lea" userId="edb81cfab4aaf77f" providerId="LiveId" clId="{E9C34BB4-BEE9-46CE-8FEC-CC07693A3B93}" dt="2024-05-28T13:22:01.880" v="4437" actId="26606"/>
          <ac:spMkLst>
            <pc:docMk/>
            <pc:sldMk cId="3984600297" sldId="494"/>
            <ac:spMk id="16" creationId="{11CAC6F2-0806-417B-BF5D-5AEF6195FA49}"/>
          </ac:spMkLst>
        </pc:spChg>
        <pc:spChg chg="add">
          <ac:chgData name="charles lea" userId="edb81cfab4aaf77f" providerId="LiveId" clId="{E9C34BB4-BEE9-46CE-8FEC-CC07693A3B93}" dt="2024-05-28T13:22:01.880" v="4437" actId="26606"/>
          <ac:spMkLst>
            <pc:docMk/>
            <pc:sldMk cId="3984600297" sldId="494"/>
            <ac:spMk id="18" creationId="{D4723B02-0AAB-4F6E-BA41-8ED99D559D93}"/>
          </ac:spMkLst>
        </pc:spChg>
        <pc:grpChg chg="add">
          <ac:chgData name="charles lea" userId="edb81cfab4aaf77f" providerId="LiveId" clId="{E9C34BB4-BEE9-46CE-8FEC-CC07693A3B93}" dt="2024-05-28T13:22:01.880" v="4437" actId="26606"/>
          <ac:grpSpMkLst>
            <pc:docMk/>
            <pc:sldMk cId="3984600297" sldId="494"/>
            <ac:grpSpMk id="10" creationId="{4091D54B-59AB-4A5E-8E9E-0421BD66D4FB}"/>
          </ac:grpSpMkLst>
        </pc:grpChg>
        <pc:picChg chg="add">
          <ac:chgData name="charles lea" userId="edb81cfab4aaf77f" providerId="LiveId" clId="{E9C34BB4-BEE9-46CE-8FEC-CC07693A3B93}" dt="2024-05-28T13:22:01.880" v="4437" actId="26606"/>
          <ac:picMkLst>
            <pc:docMk/>
            <pc:sldMk cId="3984600297" sldId="494"/>
            <ac:picMk id="7" creationId="{ED71F399-FD4F-6607-5B30-0399CFA11BD2}"/>
          </ac:picMkLst>
        </pc:picChg>
      </pc:sldChg>
      <pc:sldChg chg="del">
        <pc:chgData name="charles lea" userId="edb81cfab4aaf77f" providerId="LiveId" clId="{E9C34BB4-BEE9-46CE-8FEC-CC07693A3B93}" dt="2024-08-13T07:31:06.839" v="4441" actId="47"/>
        <pc:sldMkLst>
          <pc:docMk/>
          <pc:sldMk cId="1598141685" sldId="495"/>
        </pc:sldMkLst>
      </pc:sldChg>
      <pc:sldChg chg="del">
        <pc:chgData name="charles lea" userId="edb81cfab4aaf77f" providerId="LiveId" clId="{E9C34BB4-BEE9-46CE-8FEC-CC07693A3B93}" dt="2024-07-24T09:15:30.904" v="4438" actId="47"/>
        <pc:sldMkLst>
          <pc:docMk/>
          <pc:sldMk cId="4228954463" sldId="496"/>
        </pc:sldMkLst>
      </pc:sldChg>
      <pc:sldChg chg="del">
        <pc:chgData name="charles lea" userId="edb81cfab4aaf77f" providerId="LiveId" clId="{E9C34BB4-BEE9-46CE-8FEC-CC07693A3B93}" dt="2024-08-13T07:31:30.774" v="4442" actId="47"/>
        <pc:sldMkLst>
          <pc:docMk/>
          <pc:sldMk cId="3188701104" sldId="497"/>
        </pc:sldMkLst>
      </pc:sldChg>
      <pc:sldChg chg="new del">
        <pc:chgData name="charles lea" userId="edb81cfab4aaf77f" providerId="LiveId" clId="{E9C34BB4-BEE9-46CE-8FEC-CC07693A3B93}" dt="2024-08-13T07:30:54.559" v="4440" actId="47"/>
        <pc:sldMkLst>
          <pc:docMk/>
          <pc:sldMk cId="2864483058" sldId="49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ata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ata12.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73.svg"/></Relationships>
</file>

<file path=ppt/diagrams/_rels/data15.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73.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DC423-5FEE-4A15-910F-606F8C99D4F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2FFB795-8ACC-4BEE-A7B2-33381EDA8451}">
      <dgm:prSet/>
      <dgm:spPr/>
      <dgm:t>
        <a:bodyPr/>
        <a:lstStyle/>
        <a:p>
          <a:pPr>
            <a:defRPr cap="all"/>
          </a:pPr>
          <a:r>
            <a:rPr lang="en-GB"/>
            <a:t>Be Kind to everyone</a:t>
          </a:r>
          <a:endParaRPr lang="en-US"/>
        </a:p>
      </dgm:t>
    </dgm:pt>
    <dgm:pt modelId="{C4ACCFDC-DFEF-407C-A84F-95A34CED8809}" type="parTrans" cxnId="{DA770843-50BC-456E-95C4-B82565FEA194}">
      <dgm:prSet/>
      <dgm:spPr/>
      <dgm:t>
        <a:bodyPr/>
        <a:lstStyle/>
        <a:p>
          <a:endParaRPr lang="en-US"/>
        </a:p>
      </dgm:t>
    </dgm:pt>
    <dgm:pt modelId="{9F2D6ADC-2E74-4A08-893C-C0F9B8683FCA}" type="sibTrans" cxnId="{DA770843-50BC-456E-95C4-B82565FEA194}">
      <dgm:prSet/>
      <dgm:spPr/>
      <dgm:t>
        <a:bodyPr/>
        <a:lstStyle/>
        <a:p>
          <a:endParaRPr lang="en-US"/>
        </a:p>
      </dgm:t>
    </dgm:pt>
    <dgm:pt modelId="{E8656C0E-AF70-4A31-B394-D00E313CC955}">
      <dgm:prSet/>
      <dgm:spPr/>
      <dgm:t>
        <a:bodyPr/>
        <a:lstStyle/>
        <a:p>
          <a:pPr>
            <a:defRPr cap="all"/>
          </a:pPr>
          <a:r>
            <a:rPr lang="en-GB"/>
            <a:t>Respect each other’s point of view and opinion</a:t>
          </a:r>
          <a:endParaRPr lang="en-US"/>
        </a:p>
      </dgm:t>
    </dgm:pt>
    <dgm:pt modelId="{545A21D6-C0A4-4345-B131-5EA6558249E5}" type="parTrans" cxnId="{1B344B2F-39FA-42A0-8429-E991F72AC400}">
      <dgm:prSet/>
      <dgm:spPr/>
      <dgm:t>
        <a:bodyPr/>
        <a:lstStyle/>
        <a:p>
          <a:endParaRPr lang="en-US"/>
        </a:p>
      </dgm:t>
    </dgm:pt>
    <dgm:pt modelId="{4F17F87E-C22A-42B6-818E-CD5725B912D8}" type="sibTrans" cxnId="{1B344B2F-39FA-42A0-8429-E991F72AC400}">
      <dgm:prSet/>
      <dgm:spPr/>
      <dgm:t>
        <a:bodyPr/>
        <a:lstStyle/>
        <a:p>
          <a:endParaRPr lang="en-US"/>
        </a:p>
      </dgm:t>
    </dgm:pt>
    <dgm:pt modelId="{DCE4D49C-C404-4E07-9E60-D6020F85924B}">
      <dgm:prSet/>
      <dgm:spPr/>
      <dgm:t>
        <a:bodyPr/>
        <a:lstStyle/>
        <a:p>
          <a:pPr>
            <a:defRPr cap="all"/>
          </a:pPr>
          <a:r>
            <a:rPr lang="en-GB"/>
            <a:t>Health and Safety</a:t>
          </a:r>
          <a:endParaRPr lang="en-US"/>
        </a:p>
      </dgm:t>
    </dgm:pt>
    <dgm:pt modelId="{198F76A9-BAA1-4F24-A6D3-2F04B837B173}" type="parTrans" cxnId="{7EE95FD7-50C1-431E-836E-23BB40C0D69D}">
      <dgm:prSet/>
      <dgm:spPr/>
      <dgm:t>
        <a:bodyPr/>
        <a:lstStyle/>
        <a:p>
          <a:endParaRPr lang="en-US"/>
        </a:p>
      </dgm:t>
    </dgm:pt>
    <dgm:pt modelId="{23E0AA4B-7850-48EF-B07E-C99FF10067C5}" type="sibTrans" cxnId="{7EE95FD7-50C1-431E-836E-23BB40C0D69D}">
      <dgm:prSet/>
      <dgm:spPr/>
      <dgm:t>
        <a:bodyPr/>
        <a:lstStyle/>
        <a:p>
          <a:endParaRPr lang="en-US"/>
        </a:p>
      </dgm:t>
    </dgm:pt>
    <dgm:pt modelId="{3784B1C9-2D41-4C66-81D7-EA860D96D267}">
      <dgm:prSet/>
      <dgm:spPr/>
      <dgm:t>
        <a:bodyPr/>
        <a:lstStyle/>
        <a:p>
          <a:pPr>
            <a:defRPr cap="all"/>
          </a:pPr>
          <a:r>
            <a:rPr lang="en-GB"/>
            <a:t>Mobile Phones</a:t>
          </a:r>
          <a:endParaRPr lang="en-US"/>
        </a:p>
      </dgm:t>
    </dgm:pt>
    <dgm:pt modelId="{ABE65816-47AA-4E92-9DE1-0247ABD387F8}" type="parTrans" cxnId="{6D3904E0-FC26-4254-B58F-1B8AC6F2ADBB}">
      <dgm:prSet/>
      <dgm:spPr/>
      <dgm:t>
        <a:bodyPr/>
        <a:lstStyle/>
        <a:p>
          <a:endParaRPr lang="en-US"/>
        </a:p>
      </dgm:t>
    </dgm:pt>
    <dgm:pt modelId="{3A2041A4-85A7-4EAE-8AF7-B225795FF647}" type="sibTrans" cxnId="{6D3904E0-FC26-4254-B58F-1B8AC6F2ADBB}">
      <dgm:prSet/>
      <dgm:spPr/>
      <dgm:t>
        <a:bodyPr/>
        <a:lstStyle/>
        <a:p>
          <a:endParaRPr lang="en-US"/>
        </a:p>
      </dgm:t>
    </dgm:pt>
    <dgm:pt modelId="{B9057C41-6C00-4A7A-94BE-60D0AF56FE73}">
      <dgm:prSet/>
      <dgm:spPr/>
      <dgm:t>
        <a:bodyPr/>
        <a:lstStyle/>
        <a:p>
          <a:pPr>
            <a:defRPr cap="all"/>
          </a:pPr>
          <a:r>
            <a:rPr lang="en-GB"/>
            <a:t>Break Times</a:t>
          </a:r>
          <a:endParaRPr lang="en-US"/>
        </a:p>
      </dgm:t>
    </dgm:pt>
    <dgm:pt modelId="{E9A1E804-2520-40F1-96B3-3560C4723494}" type="parTrans" cxnId="{3B971A94-6AA5-44C6-9265-48AECC013C96}">
      <dgm:prSet/>
      <dgm:spPr/>
      <dgm:t>
        <a:bodyPr/>
        <a:lstStyle/>
        <a:p>
          <a:endParaRPr lang="en-US"/>
        </a:p>
      </dgm:t>
    </dgm:pt>
    <dgm:pt modelId="{CF1EA795-B47A-44CD-B24E-7AE47EE39D0E}" type="sibTrans" cxnId="{3B971A94-6AA5-44C6-9265-48AECC013C96}">
      <dgm:prSet/>
      <dgm:spPr/>
      <dgm:t>
        <a:bodyPr/>
        <a:lstStyle/>
        <a:p>
          <a:endParaRPr lang="en-US"/>
        </a:p>
      </dgm:t>
    </dgm:pt>
    <dgm:pt modelId="{2A6DD74F-0EB4-490B-8DC5-309C2A845151}">
      <dgm:prSet/>
      <dgm:spPr/>
      <dgm:t>
        <a:bodyPr/>
        <a:lstStyle/>
        <a:p>
          <a:pPr>
            <a:defRPr cap="all"/>
          </a:pPr>
          <a:r>
            <a:rPr lang="en-GB"/>
            <a:t>Ask Questions at Any Time.</a:t>
          </a:r>
          <a:endParaRPr lang="en-US"/>
        </a:p>
      </dgm:t>
    </dgm:pt>
    <dgm:pt modelId="{8AF2B120-D117-4D33-916C-A11B1AC83B8D}" type="parTrans" cxnId="{C7AAB489-83D0-4627-A2B7-3DD7EDB643D1}">
      <dgm:prSet/>
      <dgm:spPr/>
      <dgm:t>
        <a:bodyPr/>
        <a:lstStyle/>
        <a:p>
          <a:endParaRPr lang="en-US"/>
        </a:p>
      </dgm:t>
    </dgm:pt>
    <dgm:pt modelId="{C9A99699-7194-4F2B-80C6-991361A70EF8}" type="sibTrans" cxnId="{C7AAB489-83D0-4627-A2B7-3DD7EDB643D1}">
      <dgm:prSet/>
      <dgm:spPr/>
      <dgm:t>
        <a:bodyPr/>
        <a:lstStyle/>
        <a:p>
          <a:endParaRPr lang="en-US"/>
        </a:p>
      </dgm:t>
    </dgm:pt>
    <dgm:pt modelId="{4E3294D8-A1FB-4F79-A241-7D4161C0C645}" type="pres">
      <dgm:prSet presAssocID="{790DC423-5FEE-4A15-910F-606F8C99D4FE}" presName="root" presStyleCnt="0">
        <dgm:presLayoutVars>
          <dgm:dir/>
          <dgm:resizeHandles val="exact"/>
        </dgm:presLayoutVars>
      </dgm:prSet>
      <dgm:spPr/>
    </dgm:pt>
    <dgm:pt modelId="{5673FAAB-9211-4D1A-BF49-04A4F38D13B5}" type="pres">
      <dgm:prSet presAssocID="{12FFB795-8ACC-4BEE-A7B2-33381EDA8451}" presName="compNode" presStyleCnt="0"/>
      <dgm:spPr/>
    </dgm:pt>
    <dgm:pt modelId="{07884D94-B6BB-46D5-81A5-30079C100E2A}" type="pres">
      <dgm:prSet presAssocID="{12FFB795-8ACC-4BEE-A7B2-33381EDA8451}" presName="iconBgRect" presStyleLbl="bgShp" presStyleIdx="0" presStyleCnt="6"/>
      <dgm:spPr>
        <a:prstGeom prst="round2DiagRect">
          <a:avLst>
            <a:gd name="adj1" fmla="val 29727"/>
            <a:gd name="adj2" fmla="val 0"/>
          </a:avLst>
        </a:prstGeom>
      </dgm:spPr>
    </dgm:pt>
    <dgm:pt modelId="{D683F887-9B3A-414E-BE8B-BDD706EDFEF1}" type="pres">
      <dgm:prSet presAssocID="{12FFB795-8ACC-4BEE-A7B2-33381EDA84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43D1555E-A27B-4129-A1A5-1A78E16EB22D}" type="pres">
      <dgm:prSet presAssocID="{12FFB795-8ACC-4BEE-A7B2-33381EDA8451}" presName="spaceRect" presStyleCnt="0"/>
      <dgm:spPr/>
    </dgm:pt>
    <dgm:pt modelId="{BF10751A-A66C-4D64-992B-3CEB642FC520}" type="pres">
      <dgm:prSet presAssocID="{12FFB795-8ACC-4BEE-A7B2-33381EDA8451}" presName="textRect" presStyleLbl="revTx" presStyleIdx="0" presStyleCnt="6">
        <dgm:presLayoutVars>
          <dgm:chMax val="1"/>
          <dgm:chPref val="1"/>
        </dgm:presLayoutVars>
      </dgm:prSet>
      <dgm:spPr/>
    </dgm:pt>
    <dgm:pt modelId="{449C610A-0561-473A-A0FE-82558CCF0105}" type="pres">
      <dgm:prSet presAssocID="{9F2D6ADC-2E74-4A08-893C-C0F9B8683FCA}" presName="sibTrans" presStyleCnt="0"/>
      <dgm:spPr/>
    </dgm:pt>
    <dgm:pt modelId="{068DD408-13B6-4ED4-9864-23C99460138E}" type="pres">
      <dgm:prSet presAssocID="{E8656C0E-AF70-4A31-B394-D00E313CC955}" presName="compNode" presStyleCnt="0"/>
      <dgm:spPr/>
    </dgm:pt>
    <dgm:pt modelId="{1D6990EE-22CB-429B-8713-AE8DF78ED29B}" type="pres">
      <dgm:prSet presAssocID="{E8656C0E-AF70-4A31-B394-D00E313CC955}" presName="iconBgRect" presStyleLbl="bgShp" presStyleIdx="1" presStyleCnt="6"/>
      <dgm:spPr>
        <a:prstGeom prst="round2DiagRect">
          <a:avLst>
            <a:gd name="adj1" fmla="val 29727"/>
            <a:gd name="adj2" fmla="val 0"/>
          </a:avLst>
        </a:prstGeom>
      </dgm:spPr>
    </dgm:pt>
    <dgm:pt modelId="{AD6D69A0-4F18-40F2-80B3-666DECB348BF}" type="pres">
      <dgm:prSet presAssocID="{E8656C0E-AF70-4A31-B394-D00E313CC95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A78B0E53-8AD2-4BA3-98FC-7244A363903A}" type="pres">
      <dgm:prSet presAssocID="{E8656C0E-AF70-4A31-B394-D00E313CC955}" presName="spaceRect" presStyleCnt="0"/>
      <dgm:spPr/>
    </dgm:pt>
    <dgm:pt modelId="{D787C547-E696-4D1F-8BAA-76F32F67482A}" type="pres">
      <dgm:prSet presAssocID="{E8656C0E-AF70-4A31-B394-D00E313CC955}" presName="textRect" presStyleLbl="revTx" presStyleIdx="1" presStyleCnt="6">
        <dgm:presLayoutVars>
          <dgm:chMax val="1"/>
          <dgm:chPref val="1"/>
        </dgm:presLayoutVars>
      </dgm:prSet>
      <dgm:spPr/>
    </dgm:pt>
    <dgm:pt modelId="{896460BD-4F51-48FA-86EC-D69FCA342F7C}" type="pres">
      <dgm:prSet presAssocID="{4F17F87E-C22A-42B6-818E-CD5725B912D8}" presName="sibTrans" presStyleCnt="0"/>
      <dgm:spPr/>
    </dgm:pt>
    <dgm:pt modelId="{799C9ACA-D04E-4830-B3CA-015845D6C70D}" type="pres">
      <dgm:prSet presAssocID="{DCE4D49C-C404-4E07-9E60-D6020F85924B}" presName="compNode" presStyleCnt="0"/>
      <dgm:spPr/>
    </dgm:pt>
    <dgm:pt modelId="{0A7FD16C-58EB-4AEC-9869-6ABAC756C58B}" type="pres">
      <dgm:prSet presAssocID="{DCE4D49C-C404-4E07-9E60-D6020F85924B}" presName="iconBgRect" presStyleLbl="bgShp" presStyleIdx="2" presStyleCnt="6"/>
      <dgm:spPr>
        <a:prstGeom prst="round2DiagRect">
          <a:avLst>
            <a:gd name="adj1" fmla="val 29727"/>
            <a:gd name="adj2" fmla="val 0"/>
          </a:avLst>
        </a:prstGeom>
      </dgm:spPr>
    </dgm:pt>
    <dgm:pt modelId="{87A4E73B-5325-484E-9D25-BA699280DD53}" type="pres">
      <dgm:prSet presAssocID="{DCE4D49C-C404-4E07-9E60-D6020F85924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470DB019-2E48-4AC4-A660-FB895EC619A9}" type="pres">
      <dgm:prSet presAssocID="{DCE4D49C-C404-4E07-9E60-D6020F85924B}" presName="spaceRect" presStyleCnt="0"/>
      <dgm:spPr/>
    </dgm:pt>
    <dgm:pt modelId="{3FC4C802-494A-48BF-A290-40065B07128E}" type="pres">
      <dgm:prSet presAssocID="{DCE4D49C-C404-4E07-9E60-D6020F85924B}" presName="textRect" presStyleLbl="revTx" presStyleIdx="2" presStyleCnt="6">
        <dgm:presLayoutVars>
          <dgm:chMax val="1"/>
          <dgm:chPref val="1"/>
        </dgm:presLayoutVars>
      </dgm:prSet>
      <dgm:spPr/>
    </dgm:pt>
    <dgm:pt modelId="{82753DD7-DDE0-410E-9AF6-E1D3B913C62B}" type="pres">
      <dgm:prSet presAssocID="{23E0AA4B-7850-48EF-B07E-C99FF10067C5}" presName="sibTrans" presStyleCnt="0"/>
      <dgm:spPr/>
    </dgm:pt>
    <dgm:pt modelId="{C1339DCF-B297-4B32-864E-4E98980FB459}" type="pres">
      <dgm:prSet presAssocID="{3784B1C9-2D41-4C66-81D7-EA860D96D267}" presName="compNode" presStyleCnt="0"/>
      <dgm:spPr/>
    </dgm:pt>
    <dgm:pt modelId="{7D843EBD-4BDC-420A-A1D7-5907F0D1590A}" type="pres">
      <dgm:prSet presAssocID="{3784B1C9-2D41-4C66-81D7-EA860D96D267}" presName="iconBgRect" presStyleLbl="bgShp" presStyleIdx="3" presStyleCnt="6"/>
      <dgm:spPr>
        <a:prstGeom prst="round2DiagRect">
          <a:avLst>
            <a:gd name="adj1" fmla="val 29727"/>
            <a:gd name="adj2" fmla="val 0"/>
          </a:avLst>
        </a:prstGeom>
      </dgm:spPr>
    </dgm:pt>
    <dgm:pt modelId="{46C55602-AB19-4975-A1FB-65F6E5572258}" type="pres">
      <dgm:prSet presAssocID="{3784B1C9-2D41-4C66-81D7-EA860D96D26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04319800-45A3-49F9-9A55-DD087CB15084}" type="pres">
      <dgm:prSet presAssocID="{3784B1C9-2D41-4C66-81D7-EA860D96D267}" presName="spaceRect" presStyleCnt="0"/>
      <dgm:spPr/>
    </dgm:pt>
    <dgm:pt modelId="{2A188AB1-9BBA-4063-A528-C3D7663CF6BA}" type="pres">
      <dgm:prSet presAssocID="{3784B1C9-2D41-4C66-81D7-EA860D96D267}" presName="textRect" presStyleLbl="revTx" presStyleIdx="3" presStyleCnt="6">
        <dgm:presLayoutVars>
          <dgm:chMax val="1"/>
          <dgm:chPref val="1"/>
        </dgm:presLayoutVars>
      </dgm:prSet>
      <dgm:spPr/>
    </dgm:pt>
    <dgm:pt modelId="{71B35E3A-B100-4FE1-919A-5CAED96B630C}" type="pres">
      <dgm:prSet presAssocID="{3A2041A4-85A7-4EAE-8AF7-B225795FF647}" presName="sibTrans" presStyleCnt="0"/>
      <dgm:spPr/>
    </dgm:pt>
    <dgm:pt modelId="{63D10F85-596B-4B25-9BDD-E2DEECEC32D9}" type="pres">
      <dgm:prSet presAssocID="{B9057C41-6C00-4A7A-94BE-60D0AF56FE73}" presName="compNode" presStyleCnt="0"/>
      <dgm:spPr/>
    </dgm:pt>
    <dgm:pt modelId="{8DCEA070-FF0B-4853-8B1C-34691CA7EE39}" type="pres">
      <dgm:prSet presAssocID="{B9057C41-6C00-4A7A-94BE-60D0AF56FE73}" presName="iconBgRect" presStyleLbl="bgShp" presStyleIdx="4" presStyleCnt="6"/>
      <dgm:spPr>
        <a:prstGeom prst="round2DiagRect">
          <a:avLst>
            <a:gd name="adj1" fmla="val 29727"/>
            <a:gd name="adj2" fmla="val 0"/>
          </a:avLst>
        </a:prstGeom>
      </dgm:spPr>
    </dgm:pt>
    <dgm:pt modelId="{092C0D39-CFC1-40BE-B317-4431065E58BB}" type="pres">
      <dgm:prSet presAssocID="{B9057C41-6C00-4A7A-94BE-60D0AF56FE7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
        </a:ext>
      </dgm:extLst>
    </dgm:pt>
    <dgm:pt modelId="{E9EC87DB-798D-4FF0-843D-82A897750478}" type="pres">
      <dgm:prSet presAssocID="{B9057C41-6C00-4A7A-94BE-60D0AF56FE73}" presName="spaceRect" presStyleCnt="0"/>
      <dgm:spPr/>
    </dgm:pt>
    <dgm:pt modelId="{546D0E2A-D4D8-4558-9854-4E86AAD27BE9}" type="pres">
      <dgm:prSet presAssocID="{B9057C41-6C00-4A7A-94BE-60D0AF56FE73}" presName="textRect" presStyleLbl="revTx" presStyleIdx="4" presStyleCnt="6">
        <dgm:presLayoutVars>
          <dgm:chMax val="1"/>
          <dgm:chPref val="1"/>
        </dgm:presLayoutVars>
      </dgm:prSet>
      <dgm:spPr/>
    </dgm:pt>
    <dgm:pt modelId="{4CEBFFEA-ED6A-48DD-B8D3-D93427E9C731}" type="pres">
      <dgm:prSet presAssocID="{CF1EA795-B47A-44CD-B24E-7AE47EE39D0E}" presName="sibTrans" presStyleCnt="0"/>
      <dgm:spPr/>
    </dgm:pt>
    <dgm:pt modelId="{46363854-8049-4D4B-8EDA-2530C83A0169}" type="pres">
      <dgm:prSet presAssocID="{2A6DD74F-0EB4-490B-8DC5-309C2A845151}" presName="compNode" presStyleCnt="0"/>
      <dgm:spPr/>
    </dgm:pt>
    <dgm:pt modelId="{303D6DEA-BF1E-4EE8-9260-C9D2A2BE287C}" type="pres">
      <dgm:prSet presAssocID="{2A6DD74F-0EB4-490B-8DC5-309C2A845151}" presName="iconBgRect" presStyleLbl="bgShp" presStyleIdx="5" presStyleCnt="6"/>
      <dgm:spPr>
        <a:prstGeom prst="round2DiagRect">
          <a:avLst>
            <a:gd name="adj1" fmla="val 29727"/>
            <a:gd name="adj2" fmla="val 0"/>
          </a:avLst>
        </a:prstGeom>
      </dgm:spPr>
    </dgm:pt>
    <dgm:pt modelId="{27593E09-C539-4161-8A9E-D2BCA36ECAF2}" type="pres">
      <dgm:prSet presAssocID="{2A6DD74F-0EB4-490B-8DC5-309C2A84515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 mark"/>
        </a:ext>
      </dgm:extLst>
    </dgm:pt>
    <dgm:pt modelId="{C65A5D1F-92DF-4DBD-9C71-2A883A7119E4}" type="pres">
      <dgm:prSet presAssocID="{2A6DD74F-0EB4-490B-8DC5-309C2A845151}" presName="spaceRect" presStyleCnt="0"/>
      <dgm:spPr/>
    </dgm:pt>
    <dgm:pt modelId="{1F70FDC6-E3F2-44F7-8EC1-0675CB23ADAE}" type="pres">
      <dgm:prSet presAssocID="{2A6DD74F-0EB4-490B-8DC5-309C2A845151}" presName="textRect" presStyleLbl="revTx" presStyleIdx="5" presStyleCnt="6">
        <dgm:presLayoutVars>
          <dgm:chMax val="1"/>
          <dgm:chPref val="1"/>
        </dgm:presLayoutVars>
      </dgm:prSet>
      <dgm:spPr/>
    </dgm:pt>
  </dgm:ptLst>
  <dgm:cxnLst>
    <dgm:cxn modelId="{1B344B2F-39FA-42A0-8429-E991F72AC400}" srcId="{790DC423-5FEE-4A15-910F-606F8C99D4FE}" destId="{E8656C0E-AF70-4A31-B394-D00E313CC955}" srcOrd="1" destOrd="0" parTransId="{545A21D6-C0A4-4345-B131-5EA6558249E5}" sibTransId="{4F17F87E-C22A-42B6-818E-CD5725B912D8}"/>
    <dgm:cxn modelId="{C8114038-4745-442F-8593-33281065522D}" type="presOf" srcId="{12FFB795-8ACC-4BEE-A7B2-33381EDA8451}" destId="{BF10751A-A66C-4D64-992B-3CEB642FC520}" srcOrd="0" destOrd="0" presId="urn:microsoft.com/office/officeart/2018/5/layout/IconLeafLabelList"/>
    <dgm:cxn modelId="{726F5C5C-E70B-46A5-969A-A8DA2D11BF40}" type="presOf" srcId="{3784B1C9-2D41-4C66-81D7-EA860D96D267}" destId="{2A188AB1-9BBA-4063-A528-C3D7663CF6BA}" srcOrd="0" destOrd="0" presId="urn:microsoft.com/office/officeart/2018/5/layout/IconLeafLabelList"/>
    <dgm:cxn modelId="{DA770843-50BC-456E-95C4-B82565FEA194}" srcId="{790DC423-5FEE-4A15-910F-606F8C99D4FE}" destId="{12FFB795-8ACC-4BEE-A7B2-33381EDA8451}" srcOrd="0" destOrd="0" parTransId="{C4ACCFDC-DFEF-407C-A84F-95A34CED8809}" sibTransId="{9F2D6ADC-2E74-4A08-893C-C0F9B8683FCA}"/>
    <dgm:cxn modelId="{C6431343-26E1-4BB4-9070-53DE04415F98}" type="presOf" srcId="{B9057C41-6C00-4A7A-94BE-60D0AF56FE73}" destId="{546D0E2A-D4D8-4558-9854-4E86AAD27BE9}" srcOrd="0" destOrd="0" presId="urn:microsoft.com/office/officeart/2018/5/layout/IconLeafLabelList"/>
    <dgm:cxn modelId="{30B79468-B10F-4E5A-892A-9568231BE9B5}" type="presOf" srcId="{E8656C0E-AF70-4A31-B394-D00E313CC955}" destId="{D787C547-E696-4D1F-8BAA-76F32F67482A}" srcOrd="0" destOrd="0" presId="urn:microsoft.com/office/officeart/2018/5/layout/IconLeafLabelList"/>
    <dgm:cxn modelId="{BBEDAD6B-C27F-409B-B899-D7BCC7292987}" type="presOf" srcId="{2A6DD74F-0EB4-490B-8DC5-309C2A845151}" destId="{1F70FDC6-E3F2-44F7-8EC1-0675CB23ADAE}" srcOrd="0" destOrd="0" presId="urn:microsoft.com/office/officeart/2018/5/layout/IconLeafLabelList"/>
    <dgm:cxn modelId="{C7AAB489-83D0-4627-A2B7-3DD7EDB643D1}" srcId="{790DC423-5FEE-4A15-910F-606F8C99D4FE}" destId="{2A6DD74F-0EB4-490B-8DC5-309C2A845151}" srcOrd="5" destOrd="0" parTransId="{8AF2B120-D117-4D33-916C-A11B1AC83B8D}" sibTransId="{C9A99699-7194-4F2B-80C6-991361A70EF8}"/>
    <dgm:cxn modelId="{3B971A94-6AA5-44C6-9265-48AECC013C96}" srcId="{790DC423-5FEE-4A15-910F-606F8C99D4FE}" destId="{B9057C41-6C00-4A7A-94BE-60D0AF56FE73}" srcOrd="4" destOrd="0" parTransId="{E9A1E804-2520-40F1-96B3-3560C4723494}" sibTransId="{CF1EA795-B47A-44CD-B24E-7AE47EE39D0E}"/>
    <dgm:cxn modelId="{1EF482AB-0490-455D-9EC1-793B87A54DA2}" type="presOf" srcId="{790DC423-5FEE-4A15-910F-606F8C99D4FE}" destId="{4E3294D8-A1FB-4F79-A241-7D4161C0C645}" srcOrd="0" destOrd="0" presId="urn:microsoft.com/office/officeart/2018/5/layout/IconLeafLabelList"/>
    <dgm:cxn modelId="{7EE95FD7-50C1-431E-836E-23BB40C0D69D}" srcId="{790DC423-5FEE-4A15-910F-606F8C99D4FE}" destId="{DCE4D49C-C404-4E07-9E60-D6020F85924B}" srcOrd="2" destOrd="0" parTransId="{198F76A9-BAA1-4F24-A6D3-2F04B837B173}" sibTransId="{23E0AA4B-7850-48EF-B07E-C99FF10067C5}"/>
    <dgm:cxn modelId="{6D3904E0-FC26-4254-B58F-1B8AC6F2ADBB}" srcId="{790DC423-5FEE-4A15-910F-606F8C99D4FE}" destId="{3784B1C9-2D41-4C66-81D7-EA860D96D267}" srcOrd="3" destOrd="0" parTransId="{ABE65816-47AA-4E92-9DE1-0247ABD387F8}" sibTransId="{3A2041A4-85A7-4EAE-8AF7-B225795FF647}"/>
    <dgm:cxn modelId="{6B6AC4E9-628C-44E1-8D27-C7305463FCF2}" type="presOf" srcId="{DCE4D49C-C404-4E07-9E60-D6020F85924B}" destId="{3FC4C802-494A-48BF-A290-40065B07128E}" srcOrd="0" destOrd="0" presId="urn:microsoft.com/office/officeart/2018/5/layout/IconLeafLabelList"/>
    <dgm:cxn modelId="{4969E785-18A1-4310-82AA-833919CB0BB1}" type="presParOf" srcId="{4E3294D8-A1FB-4F79-A241-7D4161C0C645}" destId="{5673FAAB-9211-4D1A-BF49-04A4F38D13B5}" srcOrd="0" destOrd="0" presId="urn:microsoft.com/office/officeart/2018/5/layout/IconLeafLabelList"/>
    <dgm:cxn modelId="{DEE2CCB7-E339-4E57-8218-48E1F26C81D0}" type="presParOf" srcId="{5673FAAB-9211-4D1A-BF49-04A4F38D13B5}" destId="{07884D94-B6BB-46D5-81A5-30079C100E2A}" srcOrd="0" destOrd="0" presId="urn:microsoft.com/office/officeart/2018/5/layout/IconLeafLabelList"/>
    <dgm:cxn modelId="{0F4C281D-E9B2-4CF0-95BB-0B79DED20AA5}" type="presParOf" srcId="{5673FAAB-9211-4D1A-BF49-04A4F38D13B5}" destId="{D683F887-9B3A-414E-BE8B-BDD706EDFEF1}" srcOrd="1" destOrd="0" presId="urn:microsoft.com/office/officeart/2018/5/layout/IconLeafLabelList"/>
    <dgm:cxn modelId="{D44E5806-D869-47BA-B1DE-B93274B5C306}" type="presParOf" srcId="{5673FAAB-9211-4D1A-BF49-04A4F38D13B5}" destId="{43D1555E-A27B-4129-A1A5-1A78E16EB22D}" srcOrd="2" destOrd="0" presId="urn:microsoft.com/office/officeart/2018/5/layout/IconLeafLabelList"/>
    <dgm:cxn modelId="{62C2498D-2270-467B-8309-F50DB30182F9}" type="presParOf" srcId="{5673FAAB-9211-4D1A-BF49-04A4F38D13B5}" destId="{BF10751A-A66C-4D64-992B-3CEB642FC520}" srcOrd="3" destOrd="0" presId="urn:microsoft.com/office/officeart/2018/5/layout/IconLeafLabelList"/>
    <dgm:cxn modelId="{48B7BE19-4459-403D-969A-B74AB1353579}" type="presParOf" srcId="{4E3294D8-A1FB-4F79-A241-7D4161C0C645}" destId="{449C610A-0561-473A-A0FE-82558CCF0105}" srcOrd="1" destOrd="0" presId="urn:microsoft.com/office/officeart/2018/5/layout/IconLeafLabelList"/>
    <dgm:cxn modelId="{F89061C7-AB5C-4D7C-8747-AE10FF897A6D}" type="presParOf" srcId="{4E3294D8-A1FB-4F79-A241-7D4161C0C645}" destId="{068DD408-13B6-4ED4-9864-23C99460138E}" srcOrd="2" destOrd="0" presId="urn:microsoft.com/office/officeart/2018/5/layout/IconLeafLabelList"/>
    <dgm:cxn modelId="{242F6939-6A3F-41CA-A06D-EF010EB78634}" type="presParOf" srcId="{068DD408-13B6-4ED4-9864-23C99460138E}" destId="{1D6990EE-22CB-429B-8713-AE8DF78ED29B}" srcOrd="0" destOrd="0" presId="urn:microsoft.com/office/officeart/2018/5/layout/IconLeafLabelList"/>
    <dgm:cxn modelId="{666D241B-8F54-4069-8B2B-CF471982C831}" type="presParOf" srcId="{068DD408-13B6-4ED4-9864-23C99460138E}" destId="{AD6D69A0-4F18-40F2-80B3-666DECB348BF}" srcOrd="1" destOrd="0" presId="urn:microsoft.com/office/officeart/2018/5/layout/IconLeafLabelList"/>
    <dgm:cxn modelId="{7CDFF51E-CDE1-44F3-B947-53A22D4B48CF}" type="presParOf" srcId="{068DD408-13B6-4ED4-9864-23C99460138E}" destId="{A78B0E53-8AD2-4BA3-98FC-7244A363903A}" srcOrd="2" destOrd="0" presId="urn:microsoft.com/office/officeart/2018/5/layout/IconLeafLabelList"/>
    <dgm:cxn modelId="{DEE088FF-4FCB-4E48-8E82-C3B5986443AC}" type="presParOf" srcId="{068DD408-13B6-4ED4-9864-23C99460138E}" destId="{D787C547-E696-4D1F-8BAA-76F32F67482A}" srcOrd="3" destOrd="0" presId="urn:microsoft.com/office/officeart/2018/5/layout/IconLeafLabelList"/>
    <dgm:cxn modelId="{6DF33DB9-DE21-401A-9662-EF5E4FA6B8AD}" type="presParOf" srcId="{4E3294D8-A1FB-4F79-A241-7D4161C0C645}" destId="{896460BD-4F51-48FA-86EC-D69FCA342F7C}" srcOrd="3" destOrd="0" presId="urn:microsoft.com/office/officeart/2018/5/layout/IconLeafLabelList"/>
    <dgm:cxn modelId="{6FF62CD1-FB65-4CC8-9473-3023C86EEA85}" type="presParOf" srcId="{4E3294D8-A1FB-4F79-A241-7D4161C0C645}" destId="{799C9ACA-D04E-4830-B3CA-015845D6C70D}" srcOrd="4" destOrd="0" presId="urn:microsoft.com/office/officeart/2018/5/layout/IconLeafLabelList"/>
    <dgm:cxn modelId="{7D602624-81A5-4FD1-B53F-B65B27315845}" type="presParOf" srcId="{799C9ACA-D04E-4830-B3CA-015845D6C70D}" destId="{0A7FD16C-58EB-4AEC-9869-6ABAC756C58B}" srcOrd="0" destOrd="0" presId="urn:microsoft.com/office/officeart/2018/5/layout/IconLeafLabelList"/>
    <dgm:cxn modelId="{515A5059-3457-4BB8-9829-B8940D7DBD4E}" type="presParOf" srcId="{799C9ACA-D04E-4830-B3CA-015845D6C70D}" destId="{87A4E73B-5325-484E-9D25-BA699280DD53}" srcOrd="1" destOrd="0" presId="urn:microsoft.com/office/officeart/2018/5/layout/IconLeafLabelList"/>
    <dgm:cxn modelId="{6354584A-6456-4CF0-A09A-DBE804023518}" type="presParOf" srcId="{799C9ACA-D04E-4830-B3CA-015845D6C70D}" destId="{470DB019-2E48-4AC4-A660-FB895EC619A9}" srcOrd="2" destOrd="0" presId="urn:microsoft.com/office/officeart/2018/5/layout/IconLeafLabelList"/>
    <dgm:cxn modelId="{FAE81790-7505-4C09-9B1F-C011B2CFF124}" type="presParOf" srcId="{799C9ACA-D04E-4830-B3CA-015845D6C70D}" destId="{3FC4C802-494A-48BF-A290-40065B07128E}" srcOrd="3" destOrd="0" presId="urn:microsoft.com/office/officeart/2018/5/layout/IconLeafLabelList"/>
    <dgm:cxn modelId="{9D007DE9-04F7-4F96-9B21-1061BE68D25D}" type="presParOf" srcId="{4E3294D8-A1FB-4F79-A241-7D4161C0C645}" destId="{82753DD7-DDE0-410E-9AF6-E1D3B913C62B}" srcOrd="5" destOrd="0" presId="urn:microsoft.com/office/officeart/2018/5/layout/IconLeafLabelList"/>
    <dgm:cxn modelId="{FD59835D-76C7-4ACD-92A6-1FAD25A43EC8}" type="presParOf" srcId="{4E3294D8-A1FB-4F79-A241-7D4161C0C645}" destId="{C1339DCF-B297-4B32-864E-4E98980FB459}" srcOrd="6" destOrd="0" presId="urn:microsoft.com/office/officeart/2018/5/layout/IconLeafLabelList"/>
    <dgm:cxn modelId="{862CB475-7CBC-46C0-9F99-13ACB8BC2591}" type="presParOf" srcId="{C1339DCF-B297-4B32-864E-4E98980FB459}" destId="{7D843EBD-4BDC-420A-A1D7-5907F0D1590A}" srcOrd="0" destOrd="0" presId="urn:microsoft.com/office/officeart/2018/5/layout/IconLeafLabelList"/>
    <dgm:cxn modelId="{594D3482-B6CB-43EF-BD74-FE1D2E844310}" type="presParOf" srcId="{C1339DCF-B297-4B32-864E-4E98980FB459}" destId="{46C55602-AB19-4975-A1FB-65F6E5572258}" srcOrd="1" destOrd="0" presId="urn:microsoft.com/office/officeart/2018/5/layout/IconLeafLabelList"/>
    <dgm:cxn modelId="{C18B5A8E-DF05-4D8F-A3D6-3BA243A5C527}" type="presParOf" srcId="{C1339DCF-B297-4B32-864E-4E98980FB459}" destId="{04319800-45A3-49F9-9A55-DD087CB15084}" srcOrd="2" destOrd="0" presId="urn:microsoft.com/office/officeart/2018/5/layout/IconLeafLabelList"/>
    <dgm:cxn modelId="{6A7B9963-0E5B-4DFD-82A2-5537F233FB1A}" type="presParOf" srcId="{C1339DCF-B297-4B32-864E-4E98980FB459}" destId="{2A188AB1-9BBA-4063-A528-C3D7663CF6BA}" srcOrd="3" destOrd="0" presId="urn:microsoft.com/office/officeart/2018/5/layout/IconLeafLabelList"/>
    <dgm:cxn modelId="{FDDDF253-938D-49A5-BD53-693D44BB7B1D}" type="presParOf" srcId="{4E3294D8-A1FB-4F79-A241-7D4161C0C645}" destId="{71B35E3A-B100-4FE1-919A-5CAED96B630C}" srcOrd="7" destOrd="0" presId="urn:microsoft.com/office/officeart/2018/5/layout/IconLeafLabelList"/>
    <dgm:cxn modelId="{015539FA-76E6-4FD6-B866-BEACD03715D5}" type="presParOf" srcId="{4E3294D8-A1FB-4F79-A241-7D4161C0C645}" destId="{63D10F85-596B-4B25-9BDD-E2DEECEC32D9}" srcOrd="8" destOrd="0" presId="urn:microsoft.com/office/officeart/2018/5/layout/IconLeafLabelList"/>
    <dgm:cxn modelId="{21FCCF76-3228-4E39-A9DC-F42A66A217C9}" type="presParOf" srcId="{63D10F85-596B-4B25-9BDD-E2DEECEC32D9}" destId="{8DCEA070-FF0B-4853-8B1C-34691CA7EE39}" srcOrd="0" destOrd="0" presId="urn:microsoft.com/office/officeart/2018/5/layout/IconLeafLabelList"/>
    <dgm:cxn modelId="{78AF02A5-CC7A-4269-A901-2C2AADBCF3E9}" type="presParOf" srcId="{63D10F85-596B-4B25-9BDD-E2DEECEC32D9}" destId="{092C0D39-CFC1-40BE-B317-4431065E58BB}" srcOrd="1" destOrd="0" presId="urn:microsoft.com/office/officeart/2018/5/layout/IconLeafLabelList"/>
    <dgm:cxn modelId="{AFDD7653-F0DD-4A98-AA85-103DCC3ADD2E}" type="presParOf" srcId="{63D10F85-596B-4B25-9BDD-E2DEECEC32D9}" destId="{E9EC87DB-798D-4FF0-843D-82A897750478}" srcOrd="2" destOrd="0" presId="urn:microsoft.com/office/officeart/2018/5/layout/IconLeafLabelList"/>
    <dgm:cxn modelId="{3073FC0A-5F8C-4B0A-87FC-162D7EEE8120}" type="presParOf" srcId="{63D10F85-596B-4B25-9BDD-E2DEECEC32D9}" destId="{546D0E2A-D4D8-4558-9854-4E86AAD27BE9}" srcOrd="3" destOrd="0" presId="urn:microsoft.com/office/officeart/2018/5/layout/IconLeafLabelList"/>
    <dgm:cxn modelId="{0B68A066-ABBA-4280-9FFF-4CEA049AC795}" type="presParOf" srcId="{4E3294D8-A1FB-4F79-A241-7D4161C0C645}" destId="{4CEBFFEA-ED6A-48DD-B8D3-D93427E9C731}" srcOrd="9" destOrd="0" presId="urn:microsoft.com/office/officeart/2018/5/layout/IconLeafLabelList"/>
    <dgm:cxn modelId="{330327BA-9483-4A2C-8195-09046BF46E33}" type="presParOf" srcId="{4E3294D8-A1FB-4F79-A241-7D4161C0C645}" destId="{46363854-8049-4D4B-8EDA-2530C83A0169}" srcOrd="10" destOrd="0" presId="urn:microsoft.com/office/officeart/2018/5/layout/IconLeafLabelList"/>
    <dgm:cxn modelId="{7E544527-58CE-4618-BEB2-F1B7D4E8A137}" type="presParOf" srcId="{46363854-8049-4D4B-8EDA-2530C83A0169}" destId="{303D6DEA-BF1E-4EE8-9260-C9D2A2BE287C}" srcOrd="0" destOrd="0" presId="urn:microsoft.com/office/officeart/2018/5/layout/IconLeafLabelList"/>
    <dgm:cxn modelId="{0B050AA5-36F5-49CC-B298-104295FD4A95}" type="presParOf" srcId="{46363854-8049-4D4B-8EDA-2530C83A0169}" destId="{27593E09-C539-4161-8A9E-D2BCA36ECAF2}" srcOrd="1" destOrd="0" presId="urn:microsoft.com/office/officeart/2018/5/layout/IconLeafLabelList"/>
    <dgm:cxn modelId="{42B94C97-0CFF-4242-B222-1018514D6132}" type="presParOf" srcId="{46363854-8049-4D4B-8EDA-2530C83A0169}" destId="{C65A5D1F-92DF-4DBD-9C71-2A883A7119E4}" srcOrd="2" destOrd="0" presId="urn:microsoft.com/office/officeart/2018/5/layout/IconLeafLabelList"/>
    <dgm:cxn modelId="{3CBEE140-6F3B-47D9-B126-F10AD1F0F3E4}" type="presParOf" srcId="{46363854-8049-4D4B-8EDA-2530C83A0169}" destId="{1F70FDC6-E3F2-44F7-8EC1-0675CB23ADAE}"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F8CEE5-74AE-46E9-BE7C-6BE34F9E5D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63AEC74-7287-47E5-877E-A8DF3F18A412}">
      <dgm:prSet/>
      <dgm:spPr/>
      <dgm:t>
        <a:bodyPr/>
        <a:lstStyle/>
        <a:p>
          <a:r>
            <a:rPr lang="en-GB"/>
            <a:t>What part of climate change worries you the most / would you like to write about?</a:t>
          </a:r>
          <a:endParaRPr lang="en-US"/>
        </a:p>
      </dgm:t>
    </dgm:pt>
    <dgm:pt modelId="{28367B41-CDD0-4F63-8940-8D8B50F54B51}" type="parTrans" cxnId="{32A604ED-05F5-4FDB-B120-4CACAACEEA31}">
      <dgm:prSet/>
      <dgm:spPr/>
      <dgm:t>
        <a:bodyPr/>
        <a:lstStyle/>
        <a:p>
          <a:endParaRPr lang="en-US"/>
        </a:p>
      </dgm:t>
    </dgm:pt>
    <dgm:pt modelId="{94CACB5C-922A-4BD4-9996-89675F9A02A3}" type="sibTrans" cxnId="{32A604ED-05F5-4FDB-B120-4CACAACEEA31}">
      <dgm:prSet/>
      <dgm:spPr/>
      <dgm:t>
        <a:bodyPr/>
        <a:lstStyle/>
        <a:p>
          <a:endParaRPr lang="en-US"/>
        </a:p>
      </dgm:t>
    </dgm:pt>
    <dgm:pt modelId="{C5C48753-753D-444B-B02A-0A4725346B62}">
      <dgm:prSet/>
      <dgm:spPr/>
      <dgm:t>
        <a:bodyPr/>
        <a:lstStyle/>
        <a:p>
          <a:r>
            <a:rPr lang="en-GB"/>
            <a:t>Do you think we can still do something before it is too late?</a:t>
          </a:r>
          <a:endParaRPr lang="en-US"/>
        </a:p>
      </dgm:t>
    </dgm:pt>
    <dgm:pt modelId="{2EE83F04-2921-4D69-8921-FD2EF0525747}" type="parTrans" cxnId="{577928BB-70B0-4431-83FE-160D3402445D}">
      <dgm:prSet/>
      <dgm:spPr/>
      <dgm:t>
        <a:bodyPr/>
        <a:lstStyle/>
        <a:p>
          <a:endParaRPr lang="en-US"/>
        </a:p>
      </dgm:t>
    </dgm:pt>
    <dgm:pt modelId="{133226CF-C180-435E-8843-ADC5378B6259}" type="sibTrans" cxnId="{577928BB-70B0-4431-83FE-160D3402445D}">
      <dgm:prSet/>
      <dgm:spPr/>
      <dgm:t>
        <a:bodyPr/>
        <a:lstStyle/>
        <a:p>
          <a:endParaRPr lang="en-US"/>
        </a:p>
      </dgm:t>
    </dgm:pt>
    <dgm:pt modelId="{7481CC32-BBC0-4A60-A981-5098F6503365}">
      <dgm:prSet/>
      <dgm:spPr/>
      <dgm:t>
        <a:bodyPr/>
        <a:lstStyle/>
        <a:p>
          <a:r>
            <a:rPr lang="en-GB"/>
            <a:t>What do you think we can do?</a:t>
          </a:r>
          <a:endParaRPr lang="en-US"/>
        </a:p>
      </dgm:t>
    </dgm:pt>
    <dgm:pt modelId="{6B48876A-B52F-4D00-B0E6-11EEB5233ADB}" type="parTrans" cxnId="{968D08B1-B125-44B0-8591-1FC891034F1C}">
      <dgm:prSet/>
      <dgm:spPr/>
      <dgm:t>
        <a:bodyPr/>
        <a:lstStyle/>
        <a:p>
          <a:endParaRPr lang="en-US"/>
        </a:p>
      </dgm:t>
    </dgm:pt>
    <dgm:pt modelId="{A2A0A1F1-AF08-4DB0-A339-36C46D441536}" type="sibTrans" cxnId="{968D08B1-B125-44B0-8591-1FC891034F1C}">
      <dgm:prSet/>
      <dgm:spPr/>
      <dgm:t>
        <a:bodyPr/>
        <a:lstStyle/>
        <a:p>
          <a:endParaRPr lang="en-US"/>
        </a:p>
      </dgm:t>
    </dgm:pt>
    <dgm:pt modelId="{FD41282D-A992-46B5-8B75-D464565A4353}" type="pres">
      <dgm:prSet presAssocID="{E8F8CEE5-74AE-46E9-BE7C-6BE34F9E5D5F}" presName="root" presStyleCnt="0">
        <dgm:presLayoutVars>
          <dgm:dir/>
          <dgm:resizeHandles val="exact"/>
        </dgm:presLayoutVars>
      </dgm:prSet>
      <dgm:spPr/>
    </dgm:pt>
    <dgm:pt modelId="{17D123D1-B16F-4E75-B871-13536EE1599B}" type="pres">
      <dgm:prSet presAssocID="{F63AEC74-7287-47E5-877E-A8DF3F18A412}" presName="compNode" presStyleCnt="0"/>
      <dgm:spPr/>
    </dgm:pt>
    <dgm:pt modelId="{BC14449E-499D-445D-95EF-F25E05CB2ECF}" type="pres">
      <dgm:prSet presAssocID="{F63AEC74-7287-47E5-877E-A8DF3F18A412}" presName="bgRect" presStyleLbl="bgShp" presStyleIdx="0" presStyleCnt="3"/>
      <dgm:spPr/>
    </dgm:pt>
    <dgm:pt modelId="{4F129FCD-38B3-42B3-9A5F-3D4E45AA5347}" type="pres">
      <dgm:prSet presAssocID="{F63AEC74-7287-47E5-877E-A8DF3F18A4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
        </a:ext>
      </dgm:extLst>
    </dgm:pt>
    <dgm:pt modelId="{BF28BDFC-B96F-4176-A10D-9F12274FD480}" type="pres">
      <dgm:prSet presAssocID="{F63AEC74-7287-47E5-877E-A8DF3F18A412}" presName="spaceRect" presStyleCnt="0"/>
      <dgm:spPr/>
    </dgm:pt>
    <dgm:pt modelId="{8E0D6D5C-B939-42C0-B3B4-67319440F88C}" type="pres">
      <dgm:prSet presAssocID="{F63AEC74-7287-47E5-877E-A8DF3F18A412}" presName="parTx" presStyleLbl="revTx" presStyleIdx="0" presStyleCnt="3">
        <dgm:presLayoutVars>
          <dgm:chMax val="0"/>
          <dgm:chPref val="0"/>
        </dgm:presLayoutVars>
      </dgm:prSet>
      <dgm:spPr/>
    </dgm:pt>
    <dgm:pt modelId="{32D07B02-AE31-4B0A-A447-9CB3548F7D96}" type="pres">
      <dgm:prSet presAssocID="{94CACB5C-922A-4BD4-9996-89675F9A02A3}" presName="sibTrans" presStyleCnt="0"/>
      <dgm:spPr/>
    </dgm:pt>
    <dgm:pt modelId="{D0CF9766-0654-450F-A3C5-890E5EA52C5C}" type="pres">
      <dgm:prSet presAssocID="{C5C48753-753D-444B-B02A-0A4725346B62}" presName="compNode" presStyleCnt="0"/>
      <dgm:spPr/>
    </dgm:pt>
    <dgm:pt modelId="{FECF5915-C909-49F2-97A5-C440C2481C1C}" type="pres">
      <dgm:prSet presAssocID="{C5C48753-753D-444B-B02A-0A4725346B62}" presName="bgRect" presStyleLbl="bgShp" presStyleIdx="1" presStyleCnt="3"/>
      <dgm:spPr/>
    </dgm:pt>
    <dgm:pt modelId="{0E8AA558-45AC-4078-A8AF-12ED08B73C0D}" type="pres">
      <dgm:prSet presAssocID="{C5C48753-753D-444B-B02A-0A4725346B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866B22E9-5023-4CF0-A266-0496A07EFA13}" type="pres">
      <dgm:prSet presAssocID="{C5C48753-753D-444B-B02A-0A4725346B62}" presName="spaceRect" presStyleCnt="0"/>
      <dgm:spPr/>
    </dgm:pt>
    <dgm:pt modelId="{7C78D18F-223D-4337-A783-F81FF8830BD0}" type="pres">
      <dgm:prSet presAssocID="{C5C48753-753D-444B-B02A-0A4725346B62}" presName="parTx" presStyleLbl="revTx" presStyleIdx="1" presStyleCnt="3">
        <dgm:presLayoutVars>
          <dgm:chMax val="0"/>
          <dgm:chPref val="0"/>
        </dgm:presLayoutVars>
      </dgm:prSet>
      <dgm:spPr/>
    </dgm:pt>
    <dgm:pt modelId="{A4BA6052-540B-4755-A46D-46740D3B0ABD}" type="pres">
      <dgm:prSet presAssocID="{133226CF-C180-435E-8843-ADC5378B6259}" presName="sibTrans" presStyleCnt="0"/>
      <dgm:spPr/>
    </dgm:pt>
    <dgm:pt modelId="{534810A0-D5D7-4FAB-98B2-F8AC78A994EF}" type="pres">
      <dgm:prSet presAssocID="{7481CC32-BBC0-4A60-A981-5098F6503365}" presName="compNode" presStyleCnt="0"/>
      <dgm:spPr/>
    </dgm:pt>
    <dgm:pt modelId="{432F2CDC-C71E-4922-9C1F-8280AB555D8F}" type="pres">
      <dgm:prSet presAssocID="{7481CC32-BBC0-4A60-A981-5098F6503365}" presName="bgRect" presStyleLbl="bgShp" presStyleIdx="2" presStyleCnt="3"/>
      <dgm:spPr/>
    </dgm:pt>
    <dgm:pt modelId="{17D06528-ED2E-4BB6-981E-61B99453FC2D}" type="pres">
      <dgm:prSet presAssocID="{7481CC32-BBC0-4A60-A981-5098F65033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8EB09238-DE77-4141-8999-7B471C3C5793}" type="pres">
      <dgm:prSet presAssocID="{7481CC32-BBC0-4A60-A981-5098F6503365}" presName="spaceRect" presStyleCnt="0"/>
      <dgm:spPr/>
    </dgm:pt>
    <dgm:pt modelId="{9580054E-4989-442E-A8E9-3FE6E6262DF2}" type="pres">
      <dgm:prSet presAssocID="{7481CC32-BBC0-4A60-A981-5098F6503365}" presName="parTx" presStyleLbl="revTx" presStyleIdx="2" presStyleCnt="3">
        <dgm:presLayoutVars>
          <dgm:chMax val="0"/>
          <dgm:chPref val="0"/>
        </dgm:presLayoutVars>
      </dgm:prSet>
      <dgm:spPr/>
    </dgm:pt>
  </dgm:ptLst>
  <dgm:cxnLst>
    <dgm:cxn modelId="{02BB550E-E70E-4EE9-907D-D92EA7FE9F8A}" type="presOf" srcId="{C5C48753-753D-444B-B02A-0A4725346B62}" destId="{7C78D18F-223D-4337-A783-F81FF8830BD0}" srcOrd="0" destOrd="0" presId="urn:microsoft.com/office/officeart/2018/2/layout/IconVerticalSolidList"/>
    <dgm:cxn modelId="{D76FA223-D8FE-4EB8-A362-A01239D8FA87}" type="presOf" srcId="{E8F8CEE5-74AE-46E9-BE7C-6BE34F9E5D5F}" destId="{FD41282D-A992-46B5-8B75-D464565A4353}" srcOrd="0" destOrd="0" presId="urn:microsoft.com/office/officeart/2018/2/layout/IconVerticalSolidList"/>
    <dgm:cxn modelId="{1ACE7F5D-0BA2-461E-BFA6-854AD939A692}" type="presOf" srcId="{F63AEC74-7287-47E5-877E-A8DF3F18A412}" destId="{8E0D6D5C-B939-42C0-B3B4-67319440F88C}" srcOrd="0" destOrd="0" presId="urn:microsoft.com/office/officeart/2018/2/layout/IconVerticalSolidList"/>
    <dgm:cxn modelId="{968D08B1-B125-44B0-8591-1FC891034F1C}" srcId="{E8F8CEE5-74AE-46E9-BE7C-6BE34F9E5D5F}" destId="{7481CC32-BBC0-4A60-A981-5098F6503365}" srcOrd="2" destOrd="0" parTransId="{6B48876A-B52F-4D00-B0E6-11EEB5233ADB}" sibTransId="{A2A0A1F1-AF08-4DB0-A339-36C46D441536}"/>
    <dgm:cxn modelId="{577928BB-70B0-4431-83FE-160D3402445D}" srcId="{E8F8CEE5-74AE-46E9-BE7C-6BE34F9E5D5F}" destId="{C5C48753-753D-444B-B02A-0A4725346B62}" srcOrd="1" destOrd="0" parTransId="{2EE83F04-2921-4D69-8921-FD2EF0525747}" sibTransId="{133226CF-C180-435E-8843-ADC5378B6259}"/>
    <dgm:cxn modelId="{C94233D3-957A-43EF-9B09-7A3B30DDA1EC}" type="presOf" srcId="{7481CC32-BBC0-4A60-A981-5098F6503365}" destId="{9580054E-4989-442E-A8E9-3FE6E6262DF2}" srcOrd="0" destOrd="0" presId="urn:microsoft.com/office/officeart/2018/2/layout/IconVerticalSolidList"/>
    <dgm:cxn modelId="{32A604ED-05F5-4FDB-B120-4CACAACEEA31}" srcId="{E8F8CEE5-74AE-46E9-BE7C-6BE34F9E5D5F}" destId="{F63AEC74-7287-47E5-877E-A8DF3F18A412}" srcOrd="0" destOrd="0" parTransId="{28367B41-CDD0-4F63-8940-8D8B50F54B51}" sibTransId="{94CACB5C-922A-4BD4-9996-89675F9A02A3}"/>
    <dgm:cxn modelId="{39EA2E5F-2959-4D69-AA63-710AB8410998}" type="presParOf" srcId="{FD41282D-A992-46B5-8B75-D464565A4353}" destId="{17D123D1-B16F-4E75-B871-13536EE1599B}" srcOrd="0" destOrd="0" presId="urn:microsoft.com/office/officeart/2018/2/layout/IconVerticalSolidList"/>
    <dgm:cxn modelId="{F07D75B4-2232-4EA4-934D-380516641AF6}" type="presParOf" srcId="{17D123D1-B16F-4E75-B871-13536EE1599B}" destId="{BC14449E-499D-445D-95EF-F25E05CB2ECF}" srcOrd="0" destOrd="0" presId="urn:microsoft.com/office/officeart/2018/2/layout/IconVerticalSolidList"/>
    <dgm:cxn modelId="{CCC9050C-F569-4C33-8F6D-69583A4FBC86}" type="presParOf" srcId="{17D123D1-B16F-4E75-B871-13536EE1599B}" destId="{4F129FCD-38B3-42B3-9A5F-3D4E45AA5347}" srcOrd="1" destOrd="0" presId="urn:microsoft.com/office/officeart/2018/2/layout/IconVerticalSolidList"/>
    <dgm:cxn modelId="{A3DDB8BC-9FF2-403A-B385-BB1602F043B0}" type="presParOf" srcId="{17D123D1-B16F-4E75-B871-13536EE1599B}" destId="{BF28BDFC-B96F-4176-A10D-9F12274FD480}" srcOrd="2" destOrd="0" presId="urn:microsoft.com/office/officeart/2018/2/layout/IconVerticalSolidList"/>
    <dgm:cxn modelId="{F6EC9380-5D15-4BC8-BDD2-67F4ACE0143C}" type="presParOf" srcId="{17D123D1-B16F-4E75-B871-13536EE1599B}" destId="{8E0D6D5C-B939-42C0-B3B4-67319440F88C}" srcOrd="3" destOrd="0" presId="urn:microsoft.com/office/officeart/2018/2/layout/IconVerticalSolidList"/>
    <dgm:cxn modelId="{9CA0BFC4-5168-45EA-BA99-9EE49486F979}" type="presParOf" srcId="{FD41282D-A992-46B5-8B75-D464565A4353}" destId="{32D07B02-AE31-4B0A-A447-9CB3548F7D96}" srcOrd="1" destOrd="0" presId="urn:microsoft.com/office/officeart/2018/2/layout/IconVerticalSolidList"/>
    <dgm:cxn modelId="{B8416DE8-9E1B-42C7-8B77-DB854F462C6E}" type="presParOf" srcId="{FD41282D-A992-46B5-8B75-D464565A4353}" destId="{D0CF9766-0654-450F-A3C5-890E5EA52C5C}" srcOrd="2" destOrd="0" presId="urn:microsoft.com/office/officeart/2018/2/layout/IconVerticalSolidList"/>
    <dgm:cxn modelId="{22B5A68E-67FA-4A4A-82D1-239B92E2068B}" type="presParOf" srcId="{D0CF9766-0654-450F-A3C5-890E5EA52C5C}" destId="{FECF5915-C909-49F2-97A5-C440C2481C1C}" srcOrd="0" destOrd="0" presId="urn:microsoft.com/office/officeart/2018/2/layout/IconVerticalSolidList"/>
    <dgm:cxn modelId="{5C4A3A8F-3443-4A96-805F-D15E9BC193A1}" type="presParOf" srcId="{D0CF9766-0654-450F-A3C5-890E5EA52C5C}" destId="{0E8AA558-45AC-4078-A8AF-12ED08B73C0D}" srcOrd="1" destOrd="0" presId="urn:microsoft.com/office/officeart/2018/2/layout/IconVerticalSolidList"/>
    <dgm:cxn modelId="{77D03D09-5B39-4EA1-A373-49C84F2B2088}" type="presParOf" srcId="{D0CF9766-0654-450F-A3C5-890E5EA52C5C}" destId="{866B22E9-5023-4CF0-A266-0496A07EFA13}" srcOrd="2" destOrd="0" presId="urn:microsoft.com/office/officeart/2018/2/layout/IconVerticalSolidList"/>
    <dgm:cxn modelId="{DE1E1C5B-5A5F-49FB-9B0F-C628246087B1}" type="presParOf" srcId="{D0CF9766-0654-450F-A3C5-890E5EA52C5C}" destId="{7C78D18F-223D-4337-A783-F81FF8830BD0}" srcOrd="3" destOrd="0" presId="urn:microsoft.com/office/officeart/2018/2/layout/IconVerticalSolidList"/>
    <dgm:cxn modelId="{58F1DF31-B0C4-4B8B-9653-09E609DF4987}" type="presParOf" srcId="{FD41282D-A992-46B5-8B75-D464565A4353}" destId="{A4BA6052-540B-4755-A46D-46740D3B0ABD}" srcOrd="3" destOrd="0" presId="urn:microsoft.com/office/officeart/2018/2/layout/IconVerticalSolidList"/>
    <dgm:cxn modelId="{2060BB3A-0C4F-43A5-93AA-F80CA7ADBE16}" type="presParOf" srcId="{FD41282D-A992-46B5-8B75-D464565A4353}" destId="{534810A0-D5D7-4FAB-98B2-F8AC78A994EF}" srcOrd="4" destOrd="0" presId="urn:microsoft.com/office/officeart/2018/2/layout/IconVerticalSolidList"/>
    <dgm:cxn modelId="{296CFE4D-690C-4C77-BFB7-19FD8ABDB485}" type="presParOf" srcId="{534810A0-D5D7-4FAB-98B2-F8AC78A994EF}" destId="{432F2CDC-C71E-4922-9C1F-8280AB555D8F}" srcOrd="0" destOrd="0" presId="urn:microsoft.com/office/officeart/2018/2/layout/IconVerticalSolidList"/>
    <dgm:cxn modelId="{1A379773-7098-4035-9574-74E966ECD914}" type="presParOf" srcId="{534810A0-D5D7-4FAB-98B2-F8AC78A994EF}" destId="{17D06528-ED2E-4BB6-981E-61B99453FC2D}" srcOrd="1" destOrd="0" presId="urn:microsoft.com/office/officeart/2018/2/layout/IconVerticalSolidList"/>
    <dgm:cxn modelId="{C99F1040-390B-43E0-A2B2-87B1D88D9C3C}" type="presParOf" srcId="{534810A0-D5D7-4FAB-98B2-F8AC78A994EF}" destId="{8EB09238-DE77-4141-8999-7B471C3C5793}" srcOrd="2" destOrd="0" presId="urn:microsoft.com/office/officeart/2018/2/layout/IconVerticalSolidList"/>
    <dgm:cxn modelId="{4BA1BEA0-F821-4C8F-9A12-A6C5D78483FF}" type="presParOf" srcId="{534810A0-D5D7-4FAB-98B2-F8AC78A994EF}" destId="{9580054E-4989-442E-A8E9-3FE6E6262D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2843A8-DAF8-46E2-8B1A-6894DB4C925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36EAC6B-69F1-4387-A018-AE3050E6165F}">
      <dgm:prSet/>
      <dgm:spPr/>
      <dgm:t>
        <a:bodyPr/>
        <a:lstStyle/>
        <a:p>
          <a:r>
            <a:rPr lang="en-GB"/>
            <a:t>A dilemma is the problem the main character has to face in a story. In all stories there must be some sort of dilemma for your main character to face. </a:t>
          </a:r>
          <a:endParaRPr lang="en-US"/>
        </a:p>
      </dgm:t>
    </dgm:pt>
    <dgm:pt modelId="{E28EB89D-7092-4CDC-936D-9256A747A776}" type="parTrans" cxnId="{16EA2799-1F68-4B04-BA9A-24759CE65676}">
      <dgm:prSet/>
      <dgm:spPr/>
      <dgm:t>
        <a:bodyPr/>
        <a:lstStyle/>
        <a:p>
          <a:endParaRPr lang="en-US"/>
        </a:p>
      </dgm:t>
    </dgm:pt>
    <dgm:pt modelId="{FB0B1D32-CBE3-45DB-9626-4EF7F7945CA7}" type="sibTrans" cxnId="{16EA2799-1F68-4B04-BA9A-24759CE65676}">
      <dgm:prSet/>
      <dgm:spPr/>
      <dgm:t>
        <a:bodyPr/>
        <a:lstStyle/>
        <a:p>
          <a:endParaRPr lang="en-US"/>
        </a:p>
      </dgm:t>
    </dgm:pt>
    <dgm:pt modelId="{EDF22D02-49E0-46B8-87DE-C1912C888797}">
      <dgm:prSet/>
      <dgm:spPr/>
      <dgm:t>
        <a:bodyPr/>
        <a:lstStyle/>
        <a:p>
          <a:r>
            <a:rPr lang="en-GB"/>
            <a:t>The main dilemma in our stories isn’t climate change itself but the causes of climate change.</a:t>
          </a:r>
          <a:endParaRPr lang="en-US"/>
        </a:p>
      </dgm:t>
    </dgm:pt>
    <dgm:pt modelId="{5F95AD3E-8572-49AB-9929-EC625C523A26}" type="parTrans" cxnId="{3E992088-EB14-4135-B799-9970EF9F2376}">
      <dgm:prSet/>
      <dgm:spPr/>
      <dgm:t>
        <a:bodyPr/>
        <a:lstStyle/>
        <a:p>
          <a:endParaRPr lang="en-US"/>
        </a:p>
      </dgm:t>
    </dgm:pt>
    <dgm:pt modelId="{8D905B6B-F9FC-4AAB-A481-EC3FCCA13ECE}" type="sibTrans" cxnId="{3E992088-EB14-4135-B799-9970EF9F2376}">
      <dgm:prSet/>
      <dgm:spPr/>
      <dgm:t>
        <a:bodyPr/>
        <a:lstStyle/>
        <a:p>
          <a:endParaRPr lang="en-US"/>
        </a:p>
      </dgm:t>
    </dgm:pt>
    <dgm:pt modelId="{5161F437-178D-4485-8A9D-4D51E8471120}">
      <dgm:prSet/>
      <dgm:spPr/>
      <dgm:t>
        <a:bodyPr/>
        <a:lstStyle/>
        <a:p>
          <a:r>
            <a:rPr lang="en-GB"/>
            <a:t>Please remember, there is no easy way to fix the causes of climate change. As much as we would love to snap our fingers and make them go away, it is going to take some time and all of us to sort things out.</a:t>
          </a:r>
          <a:endParaRPr lang="en-US"/>
        </a:p>
      </dgm:t>
    </dgm:pt>
    <dgm:pt modelId="{3999BB45-FEB3-4FEA-8E52-544C20DDFC7B}" type="parTrans" cxnId="{170C6DF0-8A04-41A7-8DE6-E58E782958AD}">
      <dgm:prSet/>
      <dgm:spPr/>
      <dgm:t>
        <a:bodyPr/>
        <a:lstStyle/>
        <a:p>
          <a:endParaRPr lang="en-US"/>
        </a:p>
      </dgm:t>
    </dgm:pt>
    <dgm:pt modelId="{4AAF43E2-8360-4119-BF21-6D72A7C0994B}" type="sibTrans" cxnId="{170C6DF0-8A04-41A7-8DE6-E58E782958AD}">
      <dgm:prSet/>
      <dgm:spPr/>
      <dgm:t>
        <a:bodyPr/>
        <a:lstStyle/>
        <a:p>
          <a:endParaRPr lang="en-US"/>
        </a:p>
      </dgm:t>
    </dgm:pt>
    <dgm:pt modelId="{799CF509-3941-4DA9-BC7C-367E09CE906F}" type="pres">
      <dgm:prSet presAssocID="{E52843A8-DAF8-46E2-8B1A-6894DB4C9253}" presName="root" presStyleCnt="0">
        <dgm:presLayoutVars>
          <dgm:dir/>
          <dgm:resizeHandles val="exact"/>
        </dgm:presLayoutVars>
      </dgm:prSet>
      <dgm:spPr/>
    </dgm:pt>
    <dgm:pt modelId="{2313BF24-6929-4AFC-B82C-E6EDF21D4C08}" type="pres">
      <dgm:prSet presAssocID="{836EAC6B-69F1-4387-A018-AE3050E6165F}" presName="compNode" presStyleCnt="0"/>
      <dgm:spPr/>
    </dgm:pt>
    <dgm:pt modelId="{8EF11190-5356-474B-A020-C60226F745A4}" type="pres">
      <dgm:prSet presAssocID="{836EAC6B-69F1-4387-A018-AE3050E6165F}" presName="bgRect" presStyleLbl="bgShp" presStyleIdx="0" presStyleCnt="3"/>
      <dgm:spPr/>
    </dgm:pt>
    <dgm:pt modelId="{2E237155-5A6B-446C-9F5A-20790B0B86EE}" type="pres">
      <dgm:prSet presAssocID="{836EAC6B-69F1-4387-A018-AE3050E6165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DCC5E55F-7EED-4427-98DB-FA9C64050637}" type="pres">
      <dgm:prSet presAssocID="{836EAC6B-69F1-4387-A018-AE3050E6165F}" presName="spaceRect" presStyleCnt="0"/>
      <dgm:spPr/>
    </dgm:pt>
    <dgm:pt modelId="{354206B4-0383-4B70-9E23-2DDD69399F8A}" type="pres">
      <dgm:prSet presAssocID="{836EAC6B-69F1-4387-A018-AE3050E6165F}" presName="parTx" presStyleLbl="revTx" presStyleIdx="0" presStyleCnt="3">
        <dgm:presLayoutVars>
          <dgm:chMax val="0"/>
          <dgm:chPref val="0"/>
        </dgm:presLayoutVars>
      </dgm:prSet>
      <dgm:spPr/>
    </dgm:pt>
    <dgm:pt modelId="{C477B9D3-136D-456D-B7A4-BBF5AD24E11B}" type="pres">
      <dgm:prSet presAssocID="{FB0B1D32-CBE3-45DB-9626-4EF7F7945CA7}" presName="sibTrans" presStyleCnt="0"/>
      <dgm:spPr/>
    </dgm:pt>
    <dgm:pt modelId="{6DC70754-4B4D-454D-B326-7FBA93B06736}" type="pres">
      <dgm:prSet presAssocID="{EDF22D02-49E0-46B8-87DE-C1912C888797}" presName="compNode" presStyleCnt="0"/>
      <dgm:spPr/>
    </dgm:pt>
    <dgm:pt modelId="{73A1ABB7-F3E1-43BE-BF88-19B75A55B921}" type="pres">
      <dgm:prSet presAssocID="{EDF22D02-49E0-46B8-87DE-C1912C888797}" presName="bgRect" presStyleLbl="bgShp" presStyleIdx="1" presStyleCnt="3"/>
      <dgm:spPr/>
    </dgm:pt>
    <dgm:pt modelId="{918FA91F-259D-40FC-8234-00820D2020C6}" type="pres">
      <dgm:prSet presAssocID="{EDF22D02-49E0-46B8-87DE-C1912C8887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a:ext>
      </dgm:extLst>
    </dgm:pt>
    <dgm:pt modelId="{B934BFFF-97C4-482D-A863-F97079738B6B}" type="pres">
      <dgm:prSet presAssocID="{EDF22D02-49E0-46B8-87DE-C1912C888797}" presName="spaceRect" presStyleCnt="0"/>
      <dgm:spPr/>
    </dgm:pt>
    <dgm:pt modelId="{7CC0B78A-F5F7-409B-8E24-84F54F080887}" type="pres">
      <dgm:prSet presAssocID="{EDF22D02-49E0-46B8-87DE-C1912C888797}" presName="parTx" presStyleLbl="revTx" presStyleIdx="1" presStyleCnt="3">
        <dgm:presLayoutVars>
          <dgm:chMax val="0"/>
          <dgm:chPref val="0"/>
        </dgm:presLayoutVars>
      </dgm:prSet>
      <dgm:spPr/>
    </dgm:pt>
    <dgm:pt modelId="{F5DFE4AE-CE55-434E-AA73-B6599ADA14ED}" type="pres">
      <dgm:prSet presAssocID="{8D905B6B-F9FC-4AAB-A481-EC3FCCA13ECE}" presName="sibTrans" presStyleCnt="0"/>
      <dgm:spPr/>
    </dgm:pt>
    <dgm:pt modelId="{9ACC5A22-C310-458E-BCF2-55D696123D73}" type="pres">
      <dgm:prSet presAssocID="{5161F437-178D-4485-8A9D-4D51E8471120}" presName="compNode" presStyleCnt="0"/>
      <dgm:spPr/>
    </dgm:pt>
    <dgm:pt modelId="{D87A95AE-B18F-4668-9572-E9A378DA7B07}" type="pres">
      <dgm:prSet presAssocID="{5161F437-178D-4485-8A9D-4D51E8471120}" presName="bgRect" presStyleLbl="bgShp" presStyleIdx="2" presStyleCnt="3"/>
      <dgm:spPr/>
    </dgm:pt>
    <dgm:pt modelId="{3A51CF70-B1A1-49AF-9BED-E5EB287DDB3C}" type="pres">
      <dgm:prSet presAssocID="{5161F437-178D-4485-8A9D-4D51E84711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rmometer"/>
        </a:ext>
      </dgm:extLst>
    </dgm:pt>
    <dgm:pt modelId="{43C777D9-7D5D-4BE3-9740-50EC9EBB2831}" type="pres">
      <dgm:prSet presAssocID="{5161F437-178D-4485-8A9D-4D51E8471120}" presName="spaceRect" presStyleCnt="0"/>
      <dgm:spPr/>
    </dgm:pt>
    <dgm:pt modelId="{DD835C21-FFB9-46DD-BB47-41A6DC33136D}" type="pres">
      <dgm:prSet presAssocID="{5161F437-178D-4485-8A9D-4D51E8471120}" presName="parTx" presStyleLbl="revTx" presStyleIdx="2" presStyleCnt="3">
        <dgm:presLayoutVars>
          <dgm:chMax val="0"/>
          <dgm:chPref val="0"/>
        </dgm:presLayoutVars>
      </dgm:prSet>
      <dgm:spPr/>
    </dgm:pt>
  </dgm:ptLst>
  <dgm:cxnLst>
    <dgm:cxn modelId="{A5B0F232-1647-49D1-9C1B-DD7AED0CE1FA}" type="presOf" srcId="{E52843A8-DAF8-46E2-8B1A-6894DB4C9253}" destId="{799CF509-3941-4DA9-BC7C-367E09CE906F}" srcOrd="0" destOrd="0" presId="urn:microsoft.com/office/officeart/2018/2/layout/IconVerticalSolidList"/>
    <dgm:cxn modelId="{5F2FE248-092F-4C1B-BA88-3A57D5D7533C}" type="presOf" srcId="{EDF22D02-49E0-46B8-87DE-C1912C888797}" destId="{7CC0B78A-F5F7-409B-8E24-84F54F080887}" srcOrd="0" destOrd="0" presId="urn:microsoft.com/office/officeart/2018/2/layout/IconVerticalSolidList"/>
    <dgm:cxn modelId="{3E992088-EB14-4135-B799-9970EF9F2376}" srcId="{E52843A8-DAF8-46E2-8B1A-6894DB4C9253}" destId="{EDF22D02-49E0-46B8-87DE-C1912C888797}" srcOrd="1" destOrd="0" parTransId="{5F95AD3E-8572-49AB-9929-EC625C523A26}" sibTransId="{8D905B6B-F9FC-4AAB-A481-EC3FCCA13ECE}"/>
    <dgm:cxn modelId="{16EA2799-1F68-4B04-BA9A-24759CE65676}" srcId="{E52843A8-DAF8-46E2-8B1A-6894DB4C9253}" destId="{836EAC6B-69F1-4387-A018-AE3050E6165F}" srcOrd="0" destOrd="0" parTransId="{E28EB89D-7092-4CDC-936D-9256A747A776}" sibTransId="{FB0B1D32-CBE3-45DB-9626-4EF7F7945CA7}"/>
    <dgm:cxn modelId="{BC5C7AA8-48E5-4C8A-B291-21FE10A9E612}" type="presOf" srcId="{5161F437-178D-4485-8A9D-4D51E8471120}" destId="{DD835C21-FFB9-46DD-BB47-41A6DC33136D}" srcOrd="0" destOrd="0" presId="urn:microsoft.com/office/officeart/2018/2/layout/IconVerticalSolidList"/>
    <dgm:cxn modelId="{DEC6C9C3-5E6A-4665-AF9C-B7EB54F1505B}" type="presOf" srcId="{836EAC6B-69F1-4387-A018-AE3050E6165F}" destId="{354206B4-0383-4B70-9E23-2DDD69399F8A}" srcOrd="0" destOrd="0" presId="urn:microsoft.com/office/officeart/2018/2/layout/IconVerticalSolidList"/>
    <dgm:cxn modelId="{170C6DF0-8A04-41A7-8DE6-E58E782958AD}" srcId="{E52843A8-DAF8-46E2-8B1A-6894DB4C9253}" destId="{5161F437-178D-4485-8A9D-4D51E8471120}" srcOrd="2" destOrd="0" parTransId="{3999BB45-FEB3-4FEA-8E52-544C20DDFC7B}" sibTransId="{4AAF43E2-8360-4119-BF21-6D72A7C0994B}"/>
    <dgm:cxn modelId="{A9121AFE-D55F-46E7-BF5D-454D3DC53E36}" type="presParOf" srcId="{799CF509-3941-4DA9-BC7C-367E09CE906F}" destId="{2313BF24-6929-4AFC-B82C-E6EDF21D4C08}" srcOrd="0" destOrd="0" presId="urn:microsoft.com/office/officeart/2018/2/layout/IconVerticalSolidList"/>
    <dgm:cxn modelId="{CAC36639-CD0C-413C-8374-96B1AD1D7E88}" type="presParOf" srcId="{2313BF24-6929-4AFC-B82C-E6EDF21D4C08}" destId="{8EF11190-5356-474B-A020-C60226F745A4}" srcOrd="0" destOrd="0" presId="urn:microsoft.com/office/officeart/2018/2/layout/IconVerticalSolidList"/>
    <dgm:cxn modelId="{EB0A74D0-499C-45C1-BC3A-E0AD67F0B13E}" type="presParOf" srcId="{2313BF24-6929-4AFC-B82C-E6EDF21D4C08}" destId="{2E237155-5A6B-446C-9F5A-20790B0B86EE}" srcOrd="1" destOrd="0" presId="urn:microsoft.com/office/officeart/2018/2/layout/IconVerticalSolidList"/>
    <dgm:cxn modelId="{2D9659E4-390A-4AF7-A307-34EE347A6FCD}" type="presParOf" srcId="{2313BF24-6929-4AFC-B82C-E6EDF21D4C08}" destId="{DCC5E55F-7EED-4427-98DB-FA9C64050637}" srcOrd="2" destOrd="0" presId="urn:microsoft.com/office/officeart/2018/2/layout/IconVerticalSolidList"/>
    <dgm:cxn modelId="{31C87472-0BF6-4E72-B824-45167E49E583}" type="presParOf" srcId="{2313BF24-6929-4AFC-B82C-E6EDF21D4C08}" destId="{354206B4-0383-4B70-9E23-2DDD69399F8A}" srcOrd="3" destOrd="0" presId="urn:microsoft.com/office/officeart/2018/2/layout/IconVerticalSolidList"/>
    <dgm:cxn modelId="{951E940A-555B-4492-B57C-EBC67306D8CB}" type="presParOf" srcId="{799CF509-3941-4DA9-BC7C-367E09CE906F}" destId="{C477B9D3-136D-456D-B7A4-BBF5AD24E11B}" srcOrd="1" destOrd="0" presId="urn:microsoft.com/office/officeart/2018/2/layout/IconVerticalSolidList"/>
    <dgm:cxn modelId="{F31CED88-0706-4382-94B3-5F442A2BFAD6}" type="presParOf" srcId="{799CF509-3941-4DA9-BC7C-367E09CE906F}" destId="{6DC70754-4B4D-454D-B326-7FBA93B06736}" srcOrd="2" destOrd="0" presId="urn:microsoft.com/office/officeart/2018/2/layout/IconVerticalSolidList"/>
    <dgm:cxn modelId="{4789921C-BA4E-4D2D-A307-9E12526F2B2D}" type="presParOf" srcId="{6DC70754-4B4D-454D-B326-7FBA93B06736}" destId="{73A1ABB7-F3E1-43BE-BF88-19B75A55B921}" srcOrd="0" destOrd="0" presId="urn:microsoft.com/office/officeart/2018/2/layout/IconVerticalSolidList"/>
    <dgm:cxn modelId="{32D7ADA5-FB26-40AD-8C7E-F8B1498CFE7C}" type="presParOf" srcId="{6DC70754-4B4D-454D-B326-7FBA93B06736}" destId="{918FA91F-259D-40FC-8234-00820D2020C6}" srcOrd="1" destOrd="0" presId="urn:microsoft.com/office/officeart/2018/2/layout/IconVerticalSolidList"/>
    <dgm:cxn modelId="{D9F2FB37-1F9F-46D7-B6A7-8DEAAAB40F68}" type="presParOf" srcId="{6DC70754-4B4D-454D-B326-7FBA93B06736}" destId="{B934BFFF-97C4-482D-A863-F97079738B6B}" srcOrd="2" destOrd="0" presId="urn:microsoft.com/office/officeart/2018/2/layout/IconVerticalSolidList"/>
    <dgm:cxn modelId="{82263B14-D64A-4FD6-804E-A61F07086883}" type="presParOf" srcId="{6DC70754-4B4D-454D-B326-7FBA93B06736}" destId="{7CC0B78A-F5F7-409B-8E24-84F54F080887}" srcOrd="3" destOrd="0" presId="urn:microsoft.com/office/officeart/2018/2/layout/IconVerticalSolidList"/>
    <dgm:cxn modelId="{2D03430F-0A36-475F-A44F-FAF2DE866194}" type="presParOf" srcId="{799CF509-3941-4DA9-BC7C-367E09CE906F}" destId="{F5DFE4AE-CE55-434E-AA73-B6599ADA14ED}" srcOrd="3" destOrd="0" presId="urn:microsoft.com/office/officeart/2018/2/layout/IconVerticalSolidList"/>
    <dgm:cxn modelId="{C5808CB4-DA1C-4FDE-86B4-9EB0DE530003}" type="presParOf" srcId="{799CF509-3941-4DA9-BC7C-367E09CE906F}" destId="{9ACC5A22-C310-458E-BCF2-55D696123D73}" srcOrd="4" destOrd="0" presId="urn:microsoft.com/office/officeart/2018/2/layout/IconVerticalSolidList"/>
    <dgm:cxn modelId="{AAF4E980-5ABB-4370-8DC5-46A3E1D690E2}" type="presParOf" srcId="{9ACC5A22-C310-458E-BCF2-55D696123D73}" destId="{D87A95AE-B18F-4668-9572-E9A378DA7B07}" srcOrd="0" destOrd="0" presId="urn:microsoft.com/office/officeart/2018/2/layout/IconVerticalSolidList"/>
    <dgm:cxn modelId="{603A0410-C641-426A-A130-004CE9FA7035}" type="presParOf" srcId="{9ACC5A22-C310-458E-BCF2-55D696123D73}" destId="{3A51CF70-B1A1-49AF-9BED-E5EB287DDB3C}" srcOrd="1" destOrd="0" presId="urn:microsoft.com/office/officeart/2018/2/layout/IconVerticalSolidList"/>
    <dgm:cxn modelId="{BC978E60-D0A7-4792-8219-10EC1BD50014}" type="presParOf" srcId="{9ACC5A22-C310-458E-BCF2-55D696123D73}" destId="{43C777D9-7D5D-4BE3-9740-50EC9EBB2831}" srcOrd="2" destOrd="0" presId="urn:microsoft.com/office/officeart/2018/2/layout/IconVerticalSolidList"/>
    <dgm:cxn modelId="{D84755AD-8D0E-4961-B342-836DF87981D4}" type="presParOf" srcId="{9ACC5A22-C310-458E-BCF2-55D696123D73}" destId="{DD835C21-FFB9-46DD-BB47-41A6DC33136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0E2AF2-8BFF-47B6-8CDE-0C87CB4EFC1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2A18C06-C3A4-42A5-9004-232543359E8E}">
      <dgm:prSet/>
      <dgm:spPr/>
      <dgm:t>
        <a:bodyPr/>
        <a:lstStyle/>
        <a:p>
          <a:r>
            <a:rPr lang="en-GB"/>
            <a:t>Overcome a dilemma about climate change by taking action or by speaking to people in charge?</a:t>
          </a:r>
          <a:endParaRPr lang="en-US"/>
        </a:p>
      </dgm:t>
    </dgm:pt>
    <dgm:pt modelId="{95EB5133-01E8-4ECA-9D75-9A6DCC0347F9}" type="parTrans" cxnId="{3C9892AC-967A-4EEA-831B-7712CDB13FF8}">
      <dgm:prSet/>
      <dgm:spPr/>
      <dgm:t>
        <a:bodyPr/>
        <a:lstStyle/>
        <a:p>
          <a:endParaRPr lang="en-US"/>
        </a:p>
      </dgm:t>
    </dgm:pt>
    <dgm:pt modelId="{4A1A9674-AF7B-49F8-9A88-353CA43F90BF}" type="sibTrans" cxnId="{3C9892AC-967A-4EEA-831B-7712CDB13FF8}">
      <dgm:prSet/>
      <dgm:spPr/>
      <dgm:t>
        <a:bodyPr/>
        <a:lstStyle/>
        <a:p>
          <a:endParaRPr lang="en-US"/>
        </a:p>
      </dgm:t>
    </dgm:pt>
    <dgm:pt modelId="{0AAC4CB4-1DD6-49EA-90B3-A61B5158FFD4}">
      <dgm:prSet/>
      <dgm:spPr/>
      <dgm:t>
        <a:bodyPr/>
        <a:lstStyle/>
        <a:p>
          <a:r>
            <a:rPr lang="en-GB"/>
            <a:t>Go </a:t>
          </a:r>
          <a:r>
            <a:rPr lang="en-GB" dirty="0"/>
            <a:t>on a quest facing problems like people saying no to you (but in the end succeed)?</a:t>
          </a:r>
          <a:endParaRPr lang="en-US" dirty="0"/>
        </a:p>
      </dgm:t>
    </dgm:pt>
    <dgm:pt modelId="{B136A654-996D-4CCD-B957-1147FF76056A}" type="parTrans" cxnId="{C610A98A-0AB0-45B0-9DBC-4715609A3DAF}">
      <dgm:prSet/>
      <dgm:spPr/>
      <dgm:t>
        <a:bodyPr/>
        <a:lstStyle/>
        <a:p>
          <a:endParaRPr lang="en-US"/>
        </a:p>
      </dgm:t>
    </dgm:pt>
    <dgm:pt modelId="{F5188F43-84ED-430E-A577-6E650E2BC155}" type="sibTrans" cxnId="{C610A98A-0AB0-45B0-9DBC-4715609A3DAF}">
      <dgm:prSet/>
      <dgm:spPr/>
      <dgm:t>
        <a:bodyPr/>
        <a:lstStyle/>
        <a:p>
          <a:endParaRPr lang="en-US"/>
        </a:p>
      </dgm:t>
    </dgm:pt>
    <dgm:pt modelId="{7507A807-3293-4600-8BF7-2309D21735D9}">
      <dgm:prSet/>
      <dgm:spPr/>
      <dgm:t>
        <a:bodyPr/>
        <a:lstStyle/>
        <a:p>
          <a:r>
            <a:rPr lang="en-GB"/>
            <a:t>Find it really difficult to do anything, despite all your best efforts, because there is not enough support (and therefore your story is a tragedy). </a:t>
          </a:r>
          <a:endParaRPr lang="en-US"/>
        </a:p>
      </dgm:t>
    </dgm:pt>
    <dgm:pt modelId="{BC100AB2-08A4-401F-B6C0-8C9145F8A241}" type="parTrans" cxnId="{3EB201CE-A314-4E10-B45F-771D6F284E2F}">
      <dgm:prSet/>
      <dgm:spPr/>
      <dgm:t>
        <a:bodyPr/>
        <a:lstStyle/>
        <a:p>
          <a:endParaRPr lang="en-US"/>
        </a:p>
      </dgm:t>
    </dgm:pt>
    <dgm:pt modelId="{DCF1B54B-A202-47D4-81A9-324EB3DF6E06}" type="sibTrans" cxnId="{3EB201CE-A314-4E10-B45F-771D6F284E2F}">
      <dgm:prSet/>
      <dgm:spPr/>
      <dgm:t>
        <a:bodyPr/>
        <a:lstStyle/>
        <a:p>
          <a:endParaRPr lang="en-US"/>
        </a:p>
      </dgm:t>
    </dgm:pt>
    <dgm:pt modelId="{F02DB5CC-7928-4891-8A24-A5DE6496D8F4}">
      <dgm:prSet/>
      <dgm:spPr/>
      <dgm:t>
        <a:bodyPr/>
        <a:lstStyle/>
        <a:p>
          <a:r>
            <a:rPr lang="en-GB"/>
            <a:t>Manage to persuade someone who previously did not want to help fight the climate change problem to now do so (and this would be a rebirth story)</a:t>
          </a:r>
          <a:endParaRPr lang="en-US"/>
        </a:p>
      </dgm:t>
    </dgm:pt>
    <dgm:pt modelId="{0967D771-4EF2-417A-838F-B70F0394E930}" type="parTrans" cxnId="{5874F106-37E5-44D4-9861-EAFF601EB358}">
      <dgm:prSet/>
      <dgm:spPr/>
      <dgm:t>
        <a:bodyPr/>
        <a:lstStyle/>
        <a:p>
          <a:endParaRPr lang="en-US"/>
        </a:p>
      </dgm:t>
    </dgm:pt>
    <dgm:pt modelId="{1DA6E51E-C01E-4BA5-A5F9-F31ED6A064C4}" type="sibTrans" cxnId="{5874F106-37E5-44D4-9861-EAFF601EB358}">
      <dgm:prSet/>
      <dgm:spPr/>
      <dgm:t>
        <a:bodyPr/>
        <a:lstStyle/>
        <a:p>
          <a:endParaRPr lang="en-US"/>
        </a:p>
      </dgm:t>
    </dgm:pt>
    <dgm:pt modelId="{8EEDB94C-B62E-4599-B2C7-057BF24877B6}" type="pres">
      <dgm:prSet presAssocID="{8F0E2AF2-8BFF-47B6-8CDE-0C87CB4EFC14}" presName="root" presStyleCnt="0">
        <dgm:presLayoutVars>
          <dgm:dir/>
          <dgm:resizeHandles val="exact"/>
        </dgm:presLayoutVars>
      </dgm:prSet>
      <dgm:spPr/>
    </dgm:pt>
    <dgm:pt modelId="{4FCE212A-9827-45B6-930B-E3612DD04486}" type="pres">
      <dgm:prSet presAssocID="{52A18C06-C3A4-42A5-9004-232543359E8E}" presName="compNode" presStyleCnt="0"/>
      <dgm:spPr/>
    </dgm:pt>
    <dgm:pt modelId="{76033BF8-769D-4610-AA51-28838AFC29FE}" type="pres">
      <dgm:prSet presAssocID="{52A18C06-C3A4-42A5-9004-232543359E8E}" presName="bgRect" presStyleLbl="bgShp" presStyleIdx="0" presStyleCnt="4"/>
      <dgm:spPr/>
    </dgm:pt>
    <dgm:pt modelId="{4819E9B3-CA5E-4E60-A419-2AB30AE492D2}" type="pres">
      <dgm:prSet presAssocID="{52A18C06-C3A4-42A5-9004-232543359E8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ning"/>
        </a:ext>
      </dgm:extLst>
    </dgm:pt>
    <dgm:pt modelId="{3859151C-8FFD-4FA5-9D0E-D1453C9B4561}" type="pres">
      <dgm:prSet presAssocID="{52A18C06-C3A4-42A5-9004-232543359E8E}" presName="spaceRect" presStyleCnt="0"/>
      <dgm:spPr/>
    </dgm:pt>
    <dgm:pt modelId="{598185E8-7AAD-44C5-8314-F22FDF2B7ED6}" type="pres">
      <dgm:prSet presAssocID="{52A18C06-C3A4-42A5-9004-232543359E8E}" presName="parTx" presStyleLbl="revTx" presStyleIdx="0" presStyleCnt="4">
        <dgm:presLayoutVars>
          <dgm:chMax val="0"/>
          <dgm:chPref val="0"/>
        </dgm:presLayoutVars>
      </dgm:prSet>
      <dgm:spPr/>
    </dgm:pt>
    <dgm:pt modelId="{0F0ACE8F-A1F1-4654-AF53-B5C4601C24BA}" type="pres">
      <dgm:prSet presAssocID="{4A1A9674-AF7B-49F8-9A88-353CA43F90BF}" presName="sibTrans" presStyleCnt="0"/>
      <dgm:spPr/>
    </dgm:pt>
    <dgm:pt modelId="{18140DD6-CE44-43F2-8000-F1A7E4E09B7C}" type="pres">
      <dgm:prSet presAssocID="{0AAC4CB4-1DD6-49EA-90B3-A61B5158FFD4}" presName="compNode" presStyleCnt="0"/>
      <dgm:spPr/>
    </dgm:pt>
    <dgm:pt modelId="{6DE1B4B9-C41A-49BF-86C6-93FADA55E88D}" type="pres">
      <dgm:prSet presAssocID="{0AAC4CB4-1DD6-49EA-90B3-A61B5158FFD4}" presName="bgRect" presStyleLbl="bgShp" presStyleIdx="1" presStyleCnt="4"/>
      <dgm:spPr/>
    </dgm:pt>
    <dgm:pt modelId="{5972F051-985B-45C1-BBB2-C924C186E903}" type="pres">
      <dgm:prSet presAssocID="{0AAC4CB4-1DD6-49EA-90B3-A61B5158FFD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Success"/>
        </a:ext>
      </dgm:extLst>
    </dgm:pt>
    <dgm:pt modelId="{E358C444-6FDD-42A2-AD1C-DFC96CCCE52C}" type="pres">
      <dgm:prSet presAssocID="{0AAC4CB4-1DD6-49EA-90B3-A61B5158FFD4}" presName="spaceRect" presStyleCnt="0"/>
      <dgm:spPr/>
    </dgm:pt>
    <dgm:pt modelId="{0D754791-5178-4B8A-916E-7D168D7162BD}" type="pres">
      <dgm:prSet presAssocID="{0AAC4CB4-1DD6-49EA-90B3-A61B5158FFD4}" presName="parTx" presStyleLbl="revTx" presStyleIdx="1" presStyleCnt="4">
        <dgm:presLayoutVars>
          <dgm:chMax val="0"/>
          <dgm:chPref val="0"/>
        </dgm:presLayoutVars>
      </dgm:prSet>
      <dgm:spPr/>
    </dgm:pt>
    <dgm:pt modelId="{9BC907C5-C319-4FDF-9A9B-C80F97D52BF8}" type="pres">
      <dgm:prSet presAssocID="{F5188F43-84ED-430E-A577-6E650E2BC155}" presName="sibTrans" presStyleCnt="0"/>
      <dgm:spPr/>
    </dgm:pt>
    <dgm:pt modelId="{748806E4-262E-4902-8ABF-CEE5B6058A3F}" type="pres">
      <dgm:prSet presAssocID="{7507A807-3293-4600-8BF7-2309D21735D9}" presName="compNode" presStyleCnt="0"/>
      <dgm:spPr/>
    </dgm:pt>
    <dgm:pt modelId="{8051ED70-9EEE-4C93-A6CA-33A4616075A7}" type="pres">
      <dgm:prSet presAssocID="{7507A807-3293-4600-8BF7-2309D21735D9}" presName="bgRect" presStyleLbl="bgShp" presStyleIdx="2" presStyleCnt="4"/>
      <dgm:spPr/>
    </dgm:pt>
    <dgm:pt modelId="{574649B5-B767-49D9-8378-F6E336814B1E}" type="pres">
      <dgm:prSet presAssocID="{7507A807-3293-4600-8BF7-2309D21735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D0BA6A4C-E545-4E33-A88A-30CACE9F0B9B}" type="pres">
      <dgm:prSet presAssocID="{7507A807-3293-4600-8BF7-2309D21735D9}" presName="spaceRect" presStyleCnt="0"/>
      <dgm:spPr/>
    </dgm:pt>
    <dgm:pt modelId="{330F5CA0-C5AA-4F06-999F-523117C17433}" type="pres">
      <dgm:prSet presAssocID="{7507A807-3293-4600-8BF7-2309D21735D9}" presName="parTx" presStyleLbl="revTx" presStyleIdx="2" presStyleCnt="4">
        <dgm:presLayoutVars>
          <dgm:chMax val="0"/>
          <dgm:chPref val="0"/>
        </dgm:presLayoutVars>
      </dgm:prSet>
      <dgm:spPr/>
    </dgm:pt>
    <dgm:pt modelId="{36D88337-2CF9-4755-9AF7-529E1CBAC759}" type="pres">
      <dgm:prSet presAssocID="{DCF1B54B-A202-47D4-81A9-324EB3DF6E06}" presName="sibTrans" presStyleCnt="0"/>
      <dgm:spPr/>
    </dgm:pt>
    <dgm:pt modelId="{1D2C578F-ED59-4B42-9E71-9DE46CD8934B}" type="pres">
      <dgm:prSet presAssocID="{F02DB5CC-7928-4891-8A24-A5DE6496D8F4}" presName="compNode" presStyleCnt="0"/>
      <dgm:spPr/>
    </dgm:pt>
    <dgm:pt modelId="{3EE24D11-6C3F-48CE-8AC1-36D2A87C551E}" type="pres">
      <dgm:prSet presAssocID="{F02DB5CC-7928-4891-8A24-A5DE6496D8F4}" presName="bgRect" presStyleLbl="bgShp" presStyleIdx="3" presStyleCnt="4"/>
      <dgm:spPr/>
    </dgm:pt>
    <dgm:pt modelId="{2B54EC93-AF93-4C61-8D57-DD36FF6FFB44}" type="pres">
      <dgm:prSet presAssocID="{F02DB5CC-7928-4891-8A24-A5DE6496D8F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works"/>
        </a:ext>
      </dgm:extLst>
    </dgm:pt>
    <dgm:pt modelId="{B952A9C3-C576-4C37-B3A3-2360B7A09280}" type="pres">
      <dgm:prSet presAssocID="{F02DB5CC-7928-4891-8A24-A5DE6496D8F4}" presName="spaceRect" presStyleCnt="0"/>
      <dgm:spPr/>
    </dgm:pt>
    <dgm:pt modelId="{AD846908-5B77-477E-969B-FE5EC8D6C11D}" type="pres">
      <dgm:prSet presAssocID="{F02DB5CC-7928-4891-8A24-A5DE6496D8F4}" presName="parTx" presStyleLbl="revTx" presStyleIdx="3" presStyleCnt="4">
        <dgm:presLayoutVars>
          <dgm:chMax val="0"/>
          <dgm:chPref val="0"/>
        </dgm:presLayoutVars>
      </dgm:prSet>
      <dgm:spPr/>
    </dgm:pt>
  </dgm:ptLst>
  <dgm:cxnLst>
    <dgm:cxn modelId="{5874F106-37E5-44D4-9861-EAFF601EB358}" srcId="{8F0E2AF2-8BFF-47B6-8CDE-0C87CB4EFC14}" destId="{F02DB5CC-7928-4891-8A24-A5DE6496D8F4}" srcOrd="3" destOrd="0" parTransId="{0967D771-4EF2-417A-838F-B70F0394E930}" sibTransId="{1DA6E51E-C01E-4BA5-A5F9-F31ED6A064C4}"/>
    <dgm:cxn modelId="{E94C4D12-3189-41AA-9BC0-D2FDEA276C1B}" type="presOf" srcId="{7507A807-3293-4600-8BF7-2309D21735D9}" destId="{330F5CA0-C5AA-4F06-999F-523117C17433}" srcOrd="0" destOrd="0" presId="urn:microsoft.com/office/officeart/2018/2/layout/IconVerticalSolidList"/>
    <dgm:cxn modelId="{9E20203A-E7A3-42E7-9D24-D6EBC7F9F1E6}" type="presOf" srcId="{8F0E2AF2-8BFF-47B6-8CDE-0C87CB4EFC14}" destId="{8EEDB94C-B62E-4599-B2C7-057BF24877B6}" srcOrd="0" destOrd="0" presId="urn:microsoft.com/office/officeart/2018/2/layout/IconVerticalSolidList"/>
    <dgm:cxn modelId="{A6515D72-3109-4E11-BA4A-D83C9F58CC85}" type="presOf" srcId="{52A18C06-C3A4-42A5-9004-232543359E8E}" destId="{598185E8-7AAD-44C5-8314-F22FDF2B7ED6}" srcOrd="0" destOrd="0" presId="urn:microsoft.com/office/officeart/2018/2/layout/IconVerticalSolidList"/>
    <dgm:cxn modelId="{C610A98A-0AB0-45B0-9DBC-4715609A3DAF}" srcId="{8F0E2AF2-8BFF-47B6-8CDE-0C87CB4EFC14}" destId="{0AAC4CB4-1DD6-49EA-90B3-A61B5158FFD4}" srcOrd="1" destOrd="0" parTransId="{B136A654-996D-4CCD-B957-1147FF76056A}" sibTransId="{F5188F43-84ED-430E-A577-6E650E2BC155}"/>
    <dgm:cxn modelId="{3C9892AC-967A-4EEA-831B-7712CDB13FF8}" srcId="{8F0E2AF2-8BFF-47B6-8CDE-0C87CB4EFC14}" destId="{52A18C06-C3A4-42A5-9004-232543359E8E}" srcOrd="0" destOrd="0" parTransId="{95EB5133-01E8-4ECA-9D75-9A6DCC0347F9}" sibTransId="{4A1A9674-AF7B-49F8-9A88-353CA43F90BF}"/>
    <dgm:cxn modelId="{53933DBE-3FE8-4D2A-A01E-6E0FAD122DA3}" type="presOf" srcId="{0AAC4CB4-1DD6-49EA-90B3-A61B5158FFD4}" destId="{0D754791-5178-4B8A-916E-7D168D7162BD}" srcOrd="0" destOrd="0" presId="urn:microsoft.com/office/officeart/2018/2/layout/IconVerticalSolidList"/>
    <dgm:cxn modelId="{195F59C1-F054-41CF-A2A4-A8ADB9F52908}" type="presOf" srcId="{F02DB5CC-7928-4891-8A24-A5DE6496D8F4}" destId="{AD846908-5B77-477E-969B-FE5EC8D6C11D}" srcOrd="0" destOrd="0" presId="urn:microsoft.com/office/officeart/2018/2/layout/IconVerticalSolidList"/>
    <dgm:cxn modelId="{3EB201CE-A314-4E10-B45F-771D6F284E2F}" srcId="{8F0E2AF2-8BFF-47B6-8CDE-0C87CB4EFC14}" destId="{7507A807-3293-4600-8BF7-2309D21735D9}" srcOrd="2" destOrd="0" parTransId="{BC100AB2-08A4-401F-B6C0-8C9145F8A241}" sibTransId="{DCF1B54B-A202-47D4-81A9-324EB3DF6E06}"/>
    <dgm:cxn modelId="{E4D651C5-AA66-4B4B-B617-67CD0E8096E0}" type="presParOf" srcId="{8EEDB94C-B62E-4599-B2C7-057BF24877B6}" destId="{4FCE212A-9827-45B6-930B-E3612DD04486}" srcOrd="0" destOrd="0" presId="urn:microsoft.com/office/officeart/2018/2/layout/IconVerticalSolidList"/>
    <dgm:cxn modelId="{0A2E3244-B008-468D-8C81-19B3CD8992AA}" type="presParOf" srcId="{4FCE212A-9827-45B6-930B-E3612DD04486}" destId="{76033BF8-769D-4610-AA51-28838AFC29FE}" srcOrd="0" destOrd="0" presId="urn:microsoft.com/office/officeart/2018/2/layout/IconVerticalSolidList"/>
    <dgm:cxn modelId="{4BF563E1-6DF0-4306-8946-C7BD6D69CBD2}" type="presParOf" srcId="{4FCE212A-9827-45B6-930B-E3612DD04486}" destId="{4819E9B3-CA5E-4E60-A419-2AB30AE492D2}" srcOrd="1" destOrd="0" presId="urn:microsoft.com/office/officeart/2018/2/layout/IconVerticalSolidList"/>
    <dgm:cxn modelId="{1E086DD4-A338-494E-BA09-8713EEFED50D}" type="presParOf" srcId="{4FCE212A-9827-45B6-930B-E3612DD04486}" destId="{3859151C-8FFD-4FA5-9D0E-D1453C9B4561}" srcOrd="2" destOrd="0" presId="urn:microsoft.com/office/officeart/2018/2/layout/IconVerticalSolidList"/>
    <dgm:cxn modelId="{BAB667FB-461C-47CA-851A-5125DFFB556F}" type="presParOf" srcId="{4FCE212A-9827-45B6-930B-E3612DD04486}" destId="{598185E8-7AAD-44C5-8314-F22FDF2B7ED6}" srcOrd="3" destOrd="0" presId="urn:microsoft.com/office/officeart/2018/2/layout/IconVerticalSolidList"/>
    <dgm:cxn modelId="{54957EBB-3F47-4821-AEF7-B7FF8288D4D6}" type="presParOf" srcId="{8EEDB94C-B62E-4599-B2C7-057BF24877B6}" destId="{0F0ACE8F-A1F1-4654-AF53-B5C4601C24BA}" srcOrd="1" destOrd="0" presId="urn:microsoft.com/office/officeart/2018/2/layout/IconVerticalSolidList"/>
    <dgm:cxn modelId="{0978EBF0-940E-43B6-89F7-F2F483CC7F6A}" type="presParOf" srcId="{8EEDB94C-B62E-4599-B2C7-057BF24877B6}" destId="{18140DD6-CE44-43F2-8000-F1A7E4E09B7C}" srcOrd="2" destOrd="0" presId="urn:microsoft.com/office/officeart/2018/2/layout/IconVerticalSolidList"/>
    <dgm:cxn modelId="{70FB70C6-5F6B-4E66-B726-C0E7D4F4556E}" type="presParOf" srcId="{18140DD6-CE44-43F2-8000-F1A7E4E09B7C}" destId="{6DE1B4B9-C41A-49BF-86C6-93FADA55E88D}" srcOrd="0" destOrd="0" presId="urn:microsoft.com/office/officeart/2018/2/layout/IconVerticalSolidList"/>
    <dgm:cxn modelId="{F97D11CD-CCD1-434F-902B-EA613E610368}" type="presParOf" srcId="{18140DD6-CE44-43F2-8000-F1A7E4E09B7C}" destId="{5972F051-985B-45C1-BBB2-C924C186E903}" srcOrd="1" destOrd="0" presId="urn:microsoft.com/office/officeart/2018/2/layout/IconVerticalSolidList"/>
    <dgm:cxn modelId="{03997E74-A60B-4158-B149-27CB272C12E7}" type="presParOf" srcId="{18140DD6-CE44-43F2-8000-F1A7E4E09B7C}" destId="{E358C444-6FDD-42A2-AD1C-DFC96CCCE52C}" srcOrd="2" destOrd="0" presId="urn:microsoft.com/office/officeart/2018/2/layout/IconVerticalSolidList"/>
    <dgm:cxn modelId="{128E2C17-28DB-41E0-9473-A89AA923667C}" type="presParOf" srcId="{18140DD6-CE44-43F2-8000-F1A7E4E09B7C}" destId="{0D754791-5178-4B8A-916E-7D168D7162BD}" srcOrd="3" destOrd="0" presId="urn:microsoft.com/office/officeart/2018/2/layout/IconVerticalSolidList"/>
    <dgm:cxn modelId="{99856B04-E926-4958-A929-D93937862EDB}" type="presParOf" srcId="{8EEDB94C-B62E-4599-B2C7-057BF24877B6}" destId="{9BC907C5-C319-4FDF-9A9B-C80F97D52BF8}" srcOrd="3" destOrd="0" presId="urn:microsoft.com/office/officeart/2018/2/layout/IconVerticalSolidList"/>
    <dgm:cxn modelId="{F95EDFBD-38EB-44EF-8A42-2957DB8F3433}" type="presParOf" srcId="{8EEDB94C-B62E-4599-B2C7-057BF24877B6}" destId="{748806E4-262E-4902-8ABF-CEE5B6058A3F}" srcOrd="4" destOrd="0" presId="urn:microsoft.com/office/officeart/2018/2/layout/IconVerticalSolidList"/>
    <dgm:cxn modelId="{894E0C44-623B-413C-B59A-5874DCB49E1A}" type="presParOf" srcId="{748806E4-262E-4902-8ABF-CEE5B6058A3F}" destId="{8051ED70-9EEE-4C93-A6CA-33A4616075A7}" srcOrd="0" destOrd="0" presId="urn:microsoft.com/office/officeart/2018/2/layout/IconVerticalSolidList"/>
    <dgm:cxn modelId="{4C184A76-26B8-4827-9645-2A7B4CB36AD6}" type="presParOf" srcId="{748806E4-262E-4902-8ABF-CEE5B6058A3F}" destId="{574649B5-B767-49D9-8378-F6E336814B1E}" srcOrd="1" destOrd="0" presId="urn:microsoft.com/office/officeart/2018/2/layout/IconVerticalSolidList"/>
    <dgm:cxn modelId="{3E6DFC05-DBB7-40C9-B240-DC3E10DC6436}" type="presParOf" srcId="{748806E4-262E-4902-8ABF-CEE5B6058A3F}" destId="{D0BA6A4C-E545-4E33-A88A-30CACE9F0B9B}" srcOrd="2" destOrd="0" presId="urn:microsoft.com/office/officeart/2018/2/layout/IconVerticalSolidList"/>
    <dgm:cxn modelId="{26B9F586-36A9-4BBE-AF54-7D4485A0AEBA}" type="presParOf" srcId="{748806E4-262E-4902-8ABF-CEE5B6058A3F}" destId="{330F5CA0-C5AA-4F06-999F-523117C17433}" srcOrd="3" destOrd="0" presId="urn:microsoft.com/office/officeart/2018/2/layout/IconVerticalSolidList"/>
    <dgm:cxn modelId="{A77A447A-E7F1-448B-A8DA-53512E234487}" type="presParOf" srcId="{8EEDB94C-B62E-4599-B2C7-057BF24877B6}" destId="{36D88337-2CF9-4755-9AF7-529E1CBAC759}" srcOrd="5" destOrd="0" presId="urn:microsoft.com/office/officeart/2018/2/layout/IconVerticalSolidList"/>
    <dgm:cxn modelId="{01462781-20B7-46C4-AE2D-B73F1FEB88DF}" type="presParOf" srcId="{8EEDB94C-B62E-4599-B2C7-057BF24877B6}" destId="{1D2C578F-ED59-4B42-9E71-9DE46CD8934B}" srcOrd="6" destOrd="0" presId="urn:microsoft.com/office/officeart/2018/2/layout/IconVerticalSolidList"/>
    <dgm:cxn modelId="{3E396026-7B6A-4687-8A14-2A1F18877BA8}" type="presParOf" srcId="{1D2C578F-ED59-4B42-9E71-9DE46CD8934B}" destId="{3EE24D11-6C3F-48CE-8AC1-36D2A87C551E}" srcOrd="0" destOrd="0" presId="urn:microsoft.com/office/officeart/2018/2/layout/IconVerticalSolidList"/>
    <dgm:cxn modelId="{0C1691AD-94F8-49D4-AE02-F4E328B89D46}" type="presParOf" srcId="{1D2C578F-ED59-4B42-9E71-9DE46CD8934B}" destId="{2B54EC93-AF93-4C61-8D57-DD36FF6FFB44}" srcOrd="1" destOrd="0" presId="urn:microsoft.com/office/officeart/2018/2/layout/IconVerticalSolidList"/>
    <dgm:cxn modelId="{7594D15F-A422-42A8-964A-A304B74C2144}" type="presParOf" srcId="{1D2C578F-ED59-4B42-9E71-9DE46CD8934B}" destId="{B952A9C3-C576-4C37-B3A3-2360B7A09280}" srcOrd="2" destOrd="0" presId="urn:microsoft.com/office/officeart/2018/2/layout/IconVerticalSolidList"/>
    <dgm:cxn modelId="{2E6AA364-8C72-4C73-B056-E33FF6321DD7}" type="presParOf" srcId="{1D2C578F-ED59-4B42-9E71-9DE46CD8934B}" destId="{AD846908-5B77-477E-969B-FE5EC8D6C1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B904F5-4692-4353-A945-9A3D407D8CD6}"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ABAC77F2-47B6-4D44-91A1-09301DF96CA4}">
      <dgm:prSet/>
      <dgm:spPr/>
      <dgm:t>
        <a:bodyPr/>
        <a:lstStyle/>
        <a:p>
          <a:r>
            <a:rPr lang="en-GB" b="0" i="0"/>
            <a:t>Friends</a:t>
          </a:r>
          <a:endParaRPr lang="en-US"/>
        </a:p>
      </dgm:t>
    </dgm:pt>
    <dgm:pt modelId="{428018E8-71D1-4A80-B176-1988F2BE1339}" type="parTrans" cxnId="{AFFF01D2-F830-42EF-9297-DC5FCA6A9095}">
      <dgm:prSet/>
      <dgm:spPr/>
      <dgm:t>
        <a:bodyPr/>
        <a:lstStyle/>
        <a:p>
          <a:endParaRPr lang="en-US"/>
        </a:p>
      </dgm:t>
    </dgm:pt>
    <dgm:pt modelId="{5857F9EC-A9E7-46EC-8FBD-ED4F338B2B67}" type="sibTrans" cxnId="{AFFF01D2-F830-42EF-9297-DC5FCA6A9095}">
      <dgm:prSet/>
      <dgm:spPr/>
      <dgm:t>
        <a:bodyPr/>
        <a:lstStyle/>
        <a:p>
          <a:endParaRPr lang="en-US"/>
        </a:p>
      </dgm:t>
    </dgm:pt>
    <dgm:pt modelId="{CB3BA7DF-E7E5-4560-A2B9-2596D9E0F6CB}">
      <dgm:prSet/>
      <dgm:spPr/>
      <dgm:t>
        <a:bodyPr/>
        <a:lstStyle/>
        <a:p>
          <a:r>
            <a:rPr lang="en-GB" b="0" i="0"/>
            <a:t>Politicians</a:t>
          </a:r>
          <a:endParaRPr lang="en-US"/>
        </a:p>
      </dgm:t>
    </dgm:pt>
    <dgm:pt modelId="{1B026310-3BC0-422E-957A-8A40BFC2719F}" type="parTrans" cxnId="{DA1EE84C-13BF-4FA4-8A66-6CD3B35D47B9}">
      <dgm:prSet/>
      <dgm:spPr/>
      <dgm:t>
        <a:bodyPr/>
        <a:lstStyle/>
        <a:p>
          <a:endParaRPr lang="en-US"/>
        </a:p>
      </dgm:t>
    </dgm:pt>
    <dgm:pt modelId="{4BDBE547-C9EA-4690-B258-AC41C2B39DDF}" type="sibTrans" cxnId="{DA1EE84C-13BF-4FA4-8A66-6CD3B35D47B9}">
      <dgm:prSet/>
      <dgm:spPr/>
      <dgm:t>
        <a:bodyPr/>
        <a:lstStyle/>
        <a:p>
          <a:endParaRPr lang="en-US"/>
        </a:p>
      </dgm:t>
    </dgm:pt>
    <dgm:pt modelId="{9ECC6A8B-9670-48DE-8642-ACA1E7943C34}">
      <dgm:prSet/>
      <dgm:spPr/>
      <dgm:t>
        <a:bodyPr/>
        <a:lstStyle/>
        <a:p>
          <a:r>
            <a:rPr lang="en-GB" b="0" i="0"/>
            <a:t>School</a:t>
          </a:r>
          <a:endParaRPr lang="en-US"/>
        </a:p>
      </dgm:t>
    </dgm:pt>
    <dgm:pt modelId="{F23E72F6-8B83-4A96-BF92-EC3021514C74}" type="parTrans" cxnId="{A8F5B789-EDF4-4AF4-B7F8-8506CDE905DF}">
      <dgm:prSet/>
      <dgm:spPr/>
      <dgm:t>
        <a:bodyPr/>
        <a:lstStyle/>
        <a:p>
          <a:endParaRPr lang="en-US"/>
        </a:p>
      </dgm:t>
    </dgm:pt>
    <dgm:pt modelId="{D1886D8E-FE08-4964-8DD3-1BF763729754}" type="sibTrans" cxnId="{A8F5B789-EDF4-4AF4-B7F8-8506CDE905DF}">
      <dgm:prSet/>
      <dgm:spPr/>
      <dgm:t>
        <a:bodyPr/>
        <a:lstStyle/>
        <a:p>
          <a:endParaRPr lang="en-US"/>
        </a:p>
      </dgm:t>
    </dgm:pt>
    <dgm:pt modelId="{E1E2CB1F-A261-4C0A-817A-B02AF067E38F}">
      <dgm:prSet/>
      <dgm:spPr/>
      <dgm:t>
        <a:bodyPr/>
        <a:lstStyle/>
        <a:p>
          <a:r>
            <a:rPr lang="en-GB" b="0" i="0"/>
            <a:t>Family</a:t>
          </a:r>
          <a:endParaRPr lang="en-US"/>
        </a:p>
      </dgm:t>
    </dgm:pt>
    <dgm:pt modelId="{37A84A8B-24C7-4DB1-B2C6-7EE3F583E938}" type="parTrans" cxnId="{23B192E9-D26A-468B-89D4-346A83FE799E}">
      <dgm:prSet/>
      <dgm:spPr/>
      <dgm:t>
        <a:bodyPr/>
        <a:lstStyle/>
        <a:p>
          <a:endParaRPr lang="en-US"/>
        </a:p>
      </dgm:t>
    </dgm:pt>
    <dgm:pt modelId="{F054640F-DA90-4F45-856D-12F1E7D05E25}" type="sibTrans" cxnId="{23B192E9-D26A-468B-89D4-346A83FE799E}">
      <dgm:prSet/>
      <dgm:spPr/>
      <dgm:t>
        <a:bodyPr/>
        <a:lstStyle/>
        <a:p>
          <a:endParaRPr lang="en-US"/>
        </a:p>
      </dgm:t>
    </dgm:pt>
    <dgm:pt modelId="{F723351E-83E3-46DE-984E-57898EEA43E0}">
      <dgm:prSet/>
      <dgm:spPr/>
      <dgm:t>
        <a:bodyPr/>
        <a:lstStyle/>
        <a:p>
          <a:r>
            <a:rPr lang="en-GB" b="0" i="0"/>
            <a:t>Neighbours</a:t>
          </a:r>
          <a:endParaRPr lang="en-US"/>
        </a:p>
      </dgm:t>
    </dgm:pt>
    <dgm:pt modelId="{6B9AB2B2-CA02-4C59-93C7-4571ECCE6FB1}" type="parTrans" cxnId="{D0723CE8-6CE1-492A-91B7-F67D069E326E}">
      <dgm:prSet/>
      <dgm:spPr/>
      <dgm:t>
        <a:bodyPr/>
        <a:lstStyle/>
        <a:p>
          <a:endParaRPr lang="en-US"/>
        </a:p>
      </dgm:t>
    </dgm:pt>
    <dgm:pt modelId="{81A440A5-EB74-4D99-9AC5-483051E25779}" type="sibTrans" cxnId="{D0723CE8-6CE1-492A-91B7-F67D069E326E}">
      <dgm:prSet/>
      <dgm:spPr/>
      <dgm:t>
        <a:bodyPr/>
        <a:lstStyle/>
        <a:p>
          <a:endParaRPr lang="en-US"/>
        </a:p>
      </dgm:t>
    </dgm:pt>
    <dgm:pt modelId="{6A23A1CF-034C-414A-B512-54D91ABC1367}">
      <dgm:prSet/>
      <dgm:spPr/>
      <dgm:t>
        <a:bodyPr/>
        <a:lstStyle/>
        <a:p>
          <a:r>
            <a:rPr lang="en-GB" b="0" i="0"/>
            <a:t>Companies</a:t>
          </a:r>
          <a:endParaRPr lang="en-US"/>
        </a:p>
      </dgm:t>
    </dgm:pt>
    <dgm:pt modelId="{2BB9E2FF-70C3-4EDD-ACA3-05D78BBA26F6}" type="parTrans" cxnId="{4247AA0B-6FCE-4906-A609-867EF9BEC724}">
      <dgm:prSet/>
      <dgm:spPr/>
      <dgm:t>
        <a:bodyPr/>
        <a:lstStyle/>
        <a:p>
          <a:endParaRPr lang="en-US"/>
        </a:p>
      </dgm:t>
    </dgm:pt>
    <dgm:pt modelId="{6DA4E931-8B8C-4CA1-AB93-B5EA0E9F4CE7}" type="sibTrans" cxnId="{4247AA0B-6FCE-4906-A609-867EF9BEC724}">
      <dgm:prSet/>
      <dgm:spPr/>
      <dgm:t>
        <a:bodyPr/>
        <a:lstStyle/>
        <a:p>
          <a:endParaRPr lang="en-US"/>
        </a:p>
      </dgm:t>
    </dgm:pt>
    <dgm:pt modelId="{72B9A138-8196-41DC-948E-595F4A4A9056}">
      <dgm:prSet/>
      <dgm:spPr/>
      <dgm:t>
        <a:bodyPr/>
        <a:lstStyle/>
        <a:p>
          <a:r>
            <a:rPr lang="en-GB" b="0" i="0"/>
            <a:t>Any Others?</a:t>
          </a:r>
          <a:endParaRPr lang="en-US"/>
        </a:p>
      </dgm:t>
    </dgm:pt>
    <dgm:pt modelId="{65CADC61-0130-45C3-B413-85E40F24A33E}" type="parTrans" cxnId="{E7F106A0-E47B-4FBD-85C7-C5291CC355AC}">
      <dgm:prSet/>
      <dgm:spPr/>
      <dgm:t>
        <a:bodyPr/>
        <a:lstStyle/>
        <a:p>
          <a:endParaRPr lang="en-US"/>
        </a:p>
      </dgm:t>
    </dgm:pt>
    <dgm:pt modelId="{B138E8ED-7453-4933-924D-3F55DB46485F}" type="sibTrans" cxnId="{E7F106A0-E47B-4FBD-85C7-C5291CC355AC}">
      <dgm:prSet/>
      <dgm:spPr/>
      <dgm:t>
        <a:bodyPr/>
        <a:lstStyle/>
        <a:p>
          <a:endParaRPr lang="en-US"/>
        </a:p>
      </dgm:t>
    </dgm:pt>
    <dgm:pt modelId="{41DD9C78-2C0D-420E-AEEF-350C9B1CFE12}" type="pres">
      <dgm:prSet presAssocID="{17B904F5-4692-4353-A945-9A3D407D8CD6}" presName="diagram" presStyleCnt="0">
        <dgm:presLayoutVars>
          <dgm:dir/>
          <dgm:resizeHandles val="exact"/>
        </dgm:presLayoutVars>
      </dgm:prSet>
      <dgm:spPr/>
    </dgm:pt>
    <dgm:pt modelId="{B8EA4407-180B-418B-97A4-4DCBA62D11B2}" type="pres">
      <dgm:prSet presAssocID="{ABAC77F2-47B6-4D44-91A1-09301DF96CA4}" presName="node" presStyleLbl="node1" presStyleIdx="0" presStyleCnt="7">
        <dgm:presLayoutVars>
          <dgm:bulletEnabled val="1"/>
        </dgm:presLayoutVars>
      </dgm:prSet>
      <dgm:spPr/>
    </dgm:pt>
    <dgm:pt modelId="{16303024-8232-4E2B-A22B-3295B62750E4}" type="pres">
      <dgm:prSet presAssocID="{5857F9EC-A9E7-46EC-8FBD-ED4F338B2B67}" presName="sibTrans" presStyleCnt="0"/>
      <dgm:spPr/>
    </dgm:pt>
    <dgm:pt modelId="{0F839C1F-4EA8-483C-A7D0-DED2E51488B8}" type="pres">
      <dgm:prSet presAssocID="{CB3BA7DF-E7E5-4560-A2B9-2596D9E0F6CB}" presName="node" presStyleLbl="node1" presStyleIdx="1" presStyleCnt="7">
        <dgm:presLayoutVars>
          <dgm:bulletEnabled val="1"/>
        </dgm:presLayoutVars>
      </dgm:prSet>
      <dgm:spPr/>
    </dgm:pt>
    <dgm:pt modelId="{8B6864B4-2A1E-4C7F-B0B6-8081ACBD9CA6}" type="pres">
      <dgm:prSet presAssocID="{4BDBE547-C9EA-4690-B258-AC41C2B39DDF}" presName="sibTrans" presStyleCnt="0"/>
      <dgm:spPr/>
    </dgm:pt>
    <dgm:pt modelId="{66665264-44BC-47C9-A1A0-333BBBFD11E9}" type="pres">
      <dgm:prSet presAssocID="{9ECC6A8B-9670-48DE-8642-ACA1E7943C34}" presName="node" presStyleLbl="node1" presStyleIdx="2" presStyleCnt="7">
        <dgm:presLayoutVars>
          <dgm:bulletEnabled val="1"/>
        </dgm:presLayoutVars>
      </dgm:prSet>
      <dgm:spPr/>
    </dgm:pt>
    <dgm:pt modelId="{D190A86C-046F-43AF-8843-24699BBF0FA2}" type="pres">
      <dgm:prSet presAssocID="{D1886D8E-FE08-4964-8DD3-1BF763729754}" presName="sibTrans" presStyleCnt="0"/>
      <dgm:spPr/>
    </dgm:pt>
    <dgm:pt modelId="{C4AF69DB-5A0E-42DB-BA11-5175C13135B1}" type="pres">
      <dgm:prSet presAssocID="{E1E2CB1F-A261-4C0A-817A-B02AF067E38F}" presName="node" presStyleLbl="node1" presStyleIdx="3" presStyleCnt="7">
        <dgm:presLayoutVars>
          <dgm:bulletEnabled val="1"/>
        </dgm:presLayoutVars>
      </dgm:prSet>
      <dgm:spPr/>
    </dgm:pt>
    <dgm:pt modelId="{0CE6D44F-6352-4FC8-9F83-2BDC5AACEE69}" type="pres">
      <dgm:prSet presAssocID="{F054640F-DA90-4F45-856D-12F1E7D05E25}" presName="sibTrans" presStyleCnt="0"/>
      <dgm:spPr/>
    </dgm:pt>
    <dgm:pt modelId="{4D2073A7-0275-4770-89DB-9E2602BF8237}" type="pres">
      <dgm:prSet presAssocID="{F723351E-83E3-46DE-984E-57898EEA43E0}" presName="node" presStyleLbl="node1" presStyleIdx="4" presStyleCnt="7">
        <dgm:presLayoutVars>
          <dgm:bulletEnabled val="1"/>
        </dgm:presLayoutVars>
      </dgm:prSet>
      <dgm:spPr/>
    </dgm:pt>
    <dgm:pt modelId="{59608C01-0C4E-4F73-BE52-FFF9F358AD19}" type="pres">
      <dgm:prSet presAssocID="{81A440A5-EB74-4D99-9AC5-483051E25779}" presName="sibTrans" presStyleCnt="0"/>
      <dgm:spPr/>
    </dgm:pt>
    <dgm:pt modelId="{BA9E7D68-B9CB-4622-9184-E6936CB3CB03}" type="pres">
      <dgm:prSet presAssocID="{6A23A1CF-034C-414A-B512-54D91ABC1367}" presName="node" presStyleLbl="node1" presStyleIdx="5" presStyleCnt="7">
        <dgm:presLayoutVars>
          <dgm:bulletEnabled val="1"/>
        </dgm:presLayoutVars>
      </dgm:prSet>
      <dgm:spPr/>
    </dgm:pt>
    <dgm:pt modelId="{BBCF4E5C-8F67-48D2-ADB2-B4820865C6F9}" type="pres">
      <dgm:prSet presAssocID="{6DA4E931-8B8C-4CA1-AB93-B5EA0E9F4CE7}" presName="sibTrans" presStyleCnt="0"/>
      <dgm:spPr/>
    </dgm:pt>
    <dgm:pt modelId="{F60B1776-D21E-4251-B622-BB1708F86176}" type="pres">
      <dgm:prSet presAssocID="{72B9A138-8196-41DC-948E-595F4A4A9056}" presName="node" presStyleLbl="node1" presStyleIdx="6" presStyleCnt="7">
        <dgm:presLayoutVars>
          <dgm:bulletEnabled val="1"/>
        </dgm:presLayoutVars>
      </dgm:prSet>
      <dgm:spPr/>
    </dgm:pt>
  </dgm:ptLst>
  <dgm:cxnLst>
    <dgm:cxn modelId="{4247AA0B-6FCE-4906-A609-867EF9BEC724}" srcId="{17B904F5-4692-4353-A945-9A3D407D8CD6}" destId="{6A23A1CF-034C-414A-B512-54D91ABC1367}" srcOrd="5" destOrd="0" parTransId="{2BB9E2FF-70C3-4EDD-ACA3-05D78BBA26F6}" sibTransId="{6DA4E931-8B8C-4CA1-AB93-B5EA0E9F4CE7}"/>
    <dgm:cxn modelId="{0DE10A26-8551-47D3-B256-768642909448}" type="presOf" srcId="{6A23A1CF-034C-414A-B512-54D91ABC1367}" destId="{BA9E7D68-B9CB-4622-9184-E6936CB3CB03}" srcOrd="0" destOrd="0" presId="urn:microsoft.com/office/officeart/2005/8/layout/default"/>
    <dgm:cxn modelId="{E5C5952B-1AE1-4242-8D6F-EC17635F7CD6}" type="presOf" srcId="{72B9A138-8196-41DC-948E-595F4A4A9056}" destId="{F60B1776-D21E-4251-B622-BB1708F86176}" srcOrd="0" destOrd="0" presId="urn:microsoft.com/office/officeart/2005/8/layout/default"/>
    <dgm:cxn modelId="{DA1EE84C-13BF-4FA4-8A66-6CD3B35D47B9}" srcId="{17B904F5-4692-4353-A945-9A3D407D8CD6}" destId="{CB3BA7DF-E7E5-4560-A2B9-2596D9E0F6CB}" srcOrd="1" destOrd="0" parTransId="{1B026310-3BC0-422E-957A-8A40BFC2719F}" sibTransId="{4BDBE547-C9EA-4690-B258-AC41C2B39DDF}"/>
    <dgm:cxn modelId="{CE17C374-DD4E-4ECC-B0AC-E7B1283EC944}" type="presOf" srcId="{E1E2CB1F-A261-4C0A-817A-B02AF067E38F}" destId="{C4AF69DB-5A0E-42DB-BA11-5175C13135B1}" srcOrd="0" destOrd="0" presId="urn:microsoft.com/office/officeart/2005/8/layout/default"/>
    <dgm:cxn modelId="{7200E479-1628-4300-82AD-57B73B1170AB}" type="presOf" srcId="{CB3BA7DF-E7E5-4560-A2B9-2596D9E0F6CB}" destId="{0F839C1F-4EA8-483C-A7D0-DED2E51488B8}" srcOrd="0" destOrd="0" presId="urn:microsoft.com/office/officeart/2005/8/layout/default"/>
    <dgm:cxn modelId="{4C21957C-A2D7-40C0-A997-B5651273A183}" type="presOf" srcId="{ABAC77F2-47B6-4D44-91A1-09301DF96CA4}" destId="{B8EA4407-180B-418B-97A4-4DCBA62D11B2}" srcOrd="0" destOrd="0" presId="urn:microsoft.com/office/officeart/2005/8/layout/default"/>
    <dgm:cxn modelId="{A8F5B789-EDF4-4AF4-B7F8-8506CDE905DF}" srcId="{17B904F5-4692-4353-A945-9A3D407D8CD6}" destId="{9ECC6A8B-9670-48DE-8642-ACA1E7943C34}" srcOrd="2" destOrd="0" parTransId="{F23E72F6-8B83-4A96-BF92-EC3021514C74}" sibTransId="{D1886D8E-FE08-4964-8DD3-1BF763729754}"/>
    <dgm:cxn modelId="{E7F106A0-E47B-4FBD-85C7-C5291CC355AC}" srcId="{17B904F5-4692-4353-A945-9A3D407D8CD6}" destId="{72B9A138-8196-41DC-948E-595F4A4A9056}" srcOrd="6" destOrd="0" parTransId="{65CADC61-0130-45C3-B413-85E40F24A33E}" sibTransId="{B138E8ED-7453-4933-924D-3F55DB46485F}"/>
    <dgm:cxn modelId="{6E4CDEA7-5A5C-4C30-9BA3-912C3AE74136}" type="presOf" srcId="{9ECC6A8B-9670-48DE-8642-ACA1E7943C34}" destId="{66665264-44BC-47C9-A1A0-333BBBFD11E9}" srcOrd="0" destOrd="0" presId="urn:microsoft.com/office/officeart/2005/8/layout/default"/>
    <dgm:cxn modelId="{6E68F6C7-48AB-4692-9EC8-BEDDBB63C946}" type="presOf" srcId="{F723351E-83E3-46DE-984E-57898EEA43E0}" destId="{4D2073A7-0275-4770-89DB-9E2602BF8237}" srcOrd="0" destOrd="0" presId="urn:microsoft.com/office/officeart/2005/8/layout/default"/>
    <dgm:cxn modelId="{AFFF01D2-F830-42EF-9297-DC5FCA6A9095}" srcId="{17B904F5-4692-4353-A945-9A3D407D8CD6}" destId="{ABAC77F2-47B6-4D44-91A1-09301DF96CA4}" srcOrd="0" destOrd="0" parTransId="{428018E8-71D1-4A80-B176-1988F2BE1339}" sibTransId="{5857F9EC-A9E7-46EC-8FBD-ED4F338B2B67}"/>
    <dgm:cxn modelId="{D0723CE8-6CE1-492A-91B7-F67D069E326E}" srcId="{17B904F5-4692-4353-A945-9A3D407D8CD6}" destId="{F723351E-83E3-46DE-984E-57898EEA43E0}" srcOrd="4" destOrd="0" parTransId="{6B9AB2B2-CA02-4C59-93C7-4571ECCE6FB1}" sibTransId="{81A440A5-EB74-4D99-9AC5-483051E25779}"/>
    <dgm:cxn modelId="{23B192E9-D26A-468B-89D4-346A83FE799E}" srcId="{17B904F5-4692-4353-A945-9A3D407D8CD6}" destId="{E1E2CB1F-A261-4C0A-817A-B02AF067E38F}" srcOrd="3" destOrd="0" parTransId="{37A84A8B-24C7-4DB1-B2C6-7EE3F583E938}" sibTransId="{F054640F-DA90-4F45-856D-12F1E7D05E25}"/>
    <dgm:cxn modelId="{EED96AF3-94A2-49F3-BFB1-A353CC0B3966}" type="presOf" srcId="{17B904F5-4692-4353-A945-9A3D407D8CD6}" destId="{41DD9C78-2C0D-420E-AEEF-350C9B1CFE12}" srcOrd="0" destOrd="0" presId="urn:microsoft.com/office/officeart/2005/8/layout/default"/>
    <dgm:cxn modelId="{324D2462-637F-47DA-8F2D-4017B0644909}" type="presParOf" srcId="{41DD9C78-2C0D-420E-AEEF-350C9B1CFE12}" destId="{B8EA4407-180B-418B-97A4-4DCBA62D11B2}" srcOrd="0" destOrd="0" presId="urn:microsoft.com/office/officeart/2005/8/layout/default"/>
    <dgm:cxn modelId="{A2597545-7019-49A4-8536-67144E87CD82}" type="presParOf" srcId="{41DD9C78-2C0D-420E-AEEF-350C9B1CFE12}" destId="{16303024-8232-4E2B-A22B-3295B62750E4}" srcOrd="1" destOrd="0" presId="urn:microsoft.com/office/officeart/2005/8/layout/default"/>
    <dgm:cxn modelId="{175F9247-49F1-471B-B5ED-91E904C07982}" type="presParOf" srcId="{41DD9C78-2C0D-420E-AEEF-350C9B1CFE12}" destId="{0F839C1F-4EA8-483C-A7D0-DED2E51488B8}" srcOrd="2" destOrd="0" presId="urn:microsoft.com/office/officeart/2005/8/layout/default"/>
    <dgm:cxn modelId="{6BCF4661-2CA7-4768-8B08-121BEC1250CF}" type="presParOf" srcId="{41DD9C78-2C0D-420E-AEEF-350C9B1CFE12}" destId="{8B6864B4-2A1E-4C7F-B0B6-8081ACBD9CA6}" srcOrd="3" destOrd="0" presId="urn:microsoft.com/office/officeart/2005/8/layout/default"/>
    <dgm:cxn modelId="{0FF5A427-1EA8-4D73-AB3C-230AC65BC240}" type="presParOf" srcId="{41DD9C78-2C0D-420E-AEEF-350C9B1CFE12}" destId="{66665264-44BC-47C9-A1A0-333BBBFD11E9}" srcOrd="4" destOrd="0" presId="urn:microsoft.com/office/officeart/2005/8/layout/default"/>
    <dgm:cxn modelId="{D90CF72B-1681-4AA9-87C8-F1251354580A}" type="presParOf" srcId="{41DD9C78-2C0D-420E-AEEF-350C9B1CFE12}" destId="{D190A86C-046F-43AF-8843-24699BBF0FA2}" srcOrd="5" destOrd="0" presId="urn:microsoft.com/office/officeart/2005/8/layout/default"/>
    <dgm:cxn modelId="{74CDAC47-3980-4D15-AD2D-7C8524503947}" type="presParOf" srcId="{41DD9C78-2C0D-420E-AEEF-350C9B1CFE12}" destId="{C4AF69DB-5A0E-42DB-BA11-5175C13135B1}" srcOrd="6" destOrd="0" presId="urn:microsoft.com/office/officeart/2005/8/layout/default"/>
    <dgm:cxn modelId="{F75CAC59-3D43-4690-AE53-C95F188C5668}" type="presParOf" srcId="{41DD9C78-2C0D-420E-AEEF-350C9B1CFE12}" destId="{0CE6D44F-6352-4FC8-9F83-2BDC5AACEE69}" srcOrd="7" destOrd="0" presId="urn:microsoft.com/office/officeart/2005/8/layout/default"/>
    <dgm:cxn modelId="{6CE9B6A9-B3A8-4F7A-A6ED-0B4695961744}" type="presParOf" srcId="{41DD9C78-2C0D-420E-AEEF-350C9B1CFE12}" destId="{4D2073A7-0275-4770-89DB-9E2602BF8237}" srcOrd="8" destOrd="0" presId="urn:microsoft.com/office/officeart/2005/8/layout/default"/>
    <dgm:cxn modelId="{F2C25590-E10D-4D05-AD43-0CEADF1076C7}" type="presParOf" srcId="{41DD9C78-2C0D-420E-AEEF-350C9B1CFE12}" destId="{59608C01-0C4E-4F73-BE52-FFF9F358AD19}" srcOrd="9" destOrd="0" presId="urn:microsoft.com/office/officeart/2005/8/layout/default"/>
    <dgm:cxn modelId="{E3E77748-9597-4990-83E2-167C363911AC}" type="presParOf" srcId="{41DD9C78-2C0D-420E-AEEF-350C9B1CFE12}" destId="{BA9E7D68-B9CB-4622-9184-E6936CB3CB03}" srcOrd="10" destOrd="0" presId="urn:microsoft.com/office/officeart/2005/8/layout/default"/>
    <dgm:cxn modelId="{D895CD43-D0E0-4212-8A56-5A8FEF9D2539}" type="presParOf" srcId="{41DD9C78-2C0D-420E-AEEF-350C9B1CFE12}" destId="{BBCF4E5C-8F67-48D2-ADB2-B4820865C6F9}" srcOrd="11" destOrd="0" presId="urn:microsoft.com/office/officeart/2005/8/layout/default"/>
    <dgm:cxn modelId="{255203D2-3B25-4EFB-B8E6-6F26FC70620A}" type="presParOf" srcId="{41DD9C78-2C0D-420E-AEEF-350C9B1CFE12}" destId="{F60B1776-D21E-4251-B622-BB1708F8617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0FA9C53-86F3-4235-93C6-55E42740D2D1}"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34C6C86C-4D6E-4D03-9311-7BF6990CCFB0}">
      <dgm:prSet/>
      <dgm:spPr/>
      <dgm:t>
        <a:bodyPr/>
        <a:lstStyle/>
        <a:p>
          <a:r>
            <a:rPr lang="en-GB"/>
            <a:t>Our stories need to start somewhere. Straight away let’s get our readers emotional about what is going on by creating a heart-breaking scene about climate change. </a:t>
          </a:r>
          <a:endParaRPr lang="en-US"/>
        </a:p>
      </dgm:t>
    </dgm:pt>
    <dgm:pt modelId="{BA5B2801-8D42-4195-91CD-4A72A9201387}" type="parTrans" cxnId="{D0EBB40E-2AE9-4F14-9C00-40108AC8F071}">
      <dgm:prSet/>
      <dgm:spPr/>
      <dgm:t>
        <a:bodyPr/>
        <a:lstStyle/>
        <a:p>
          <a:endParaRPr lang="en-US"/>
        </a:p>
      </dgm:t>
    </dgm:pt>
    <dgm:pt modelId="{F1FE7471-E35E-490B-8F20-3B78A7EC7782}" type="sibTrans" cxnId="{D0EBB40E-2AE9-4F14-9C00-40108AC8F071}">
      <dgm:prSet/>
      <dgm:spPr/>
      <dgm:t>
        <a:bodyPr/>
        <a:lstStyle/>
        <a:p>
          <a:endParaRPr lang="en-US"/>
        </a:p>
      </dgm:t>
    </dgm:pt>
    <dgm:pt modelId="{7DB5D5E1-9FE4-4629-858A-358EFBE6C629}">
      <dgm:prSet/>
      <dgm:spPr/>
      <dgm:t>
        <a:bodyPr/>
        <a:lstStyle/>
        <a:p>
          <a:r>
            <a:rPr lang="en-GB"/>
            <a:t>Describing scenes is a very good way of starting a home movie in readers imaginations.</a:t>
          </a:r>
          <a:endParaRPr lang="en-US"/>
        </a:p>
      </dgm:t>
    </dgm:pt>
    <dgm:pt modelId="{2964A3FC-D22F-4600-91B3-AEF6391D24B6}" type="parTrans" cxnId="{0365B4CF-3DB3-4AB9-BC87-FA973A4FC045}">
      <dgm:prSet/>
      <dgm:spPr/>
      <dgm:t>
        <a:bodyPr/>
        <a:lstStyle/>
        <a:p>
          <a:endParaRPr lang="en-US"/>
        </a:p>
      </dgm:t>
    </dgm:pt>
    <dgm:pt modelId="{A71C2D02-3394-4A71-BA99-0B5CA65D1C4A}" type="sibTrans" cxnId="{0365B4CF-3DB3-4AB9-BC87-FA973A4FC045}">
      <dgm:prSet/>
      <dgm:spPr/>
      <dgm:t>
        <a:bodyPr/>
        <a:lstStyle/>
        <a:p>
          <a:endParaRPr lang="en-US"/>
        </a:p>
      </dgm:t>
    </dgm:pt>
    <dgm:pt modelId="{2839B311-0648-48C5-89A4-E9ED9DB8CF8C}" type="pres">
      <dgm:prSet presAssocID="{F0FA9C53-86F3-4235-93C6-55E42740D2D1}" presName="hierChild1" presStyleCnt="0">
        <dgm:presLayoutVars>
          <dgm:chPref val="1"/>
          <dgm:dir/>
          <dgm:animOne val="branch"/>
          <dgm:animLvl val="lvl"/>
          <dgm:resizeHandles/>
        </dgm:presLayoutVars>
      </dgm:prSet>
      <dgm:spPr/>
    </dgm:pt>
    <dgm:pt modelId="{1AEFDB0E-6C04-49EF-A805-B561C46FCF7C}" type="pres">
      <dgm:prSet presAssocID="{34C6C86C-4D6E-4D03-9311-7BF6990CCFB0}" presName="hierRoot1" presStyleCnt="0"/>
      <dgm:spPr/>
    </dgm:pt>
    <dgm:pt modelId="{CD60CE98-01E8-436A-824E-39A3BC655B9A}" type="pres">
      <dgm:prSet presAssocID="{34C6C86C-4D6E-4D03-9311-7BF6990CCFB0}" presName="composite" presStyleCnt="0"/>
      <dgm:spPr/>
    </dgm:pt>
    <dgm:pt modelId="{39D59707-CAFF-4842-98C0-85585E52C8F2}" type="pres">
      <dgm:prSet presAssocID="{34C6C86C-4D6E-4D03-9311-7BF6990CCFB0}" presName="background" presStyleLbl="node0" presStyleIdx="0" presStyleCnt="2"/>
      <dgm:spPr/>
    </dgm:pt>
    <dgm:pt modelId="{1FE97D8B-6E46-472D-AE93-3B38AFD82430}" type="pres">
      <dgm:prSet presAssocID="{34C6C86C-4D6E-4D03-9311-7BF6990CCFB0}" presName="text" presStyleLbl="fgAcc0" presStyleIdx="0" presStyleCnt="2">
        <dgm:presLayoutVars>
          <dgm:chPref val="3"/>
        </dgm:presLayoutVars>
      </dgm:prSet>
      <dgm:spPr/>
    </dgm:pt>
    <dgm:pt modelId="{0F1F593B-0784-462B-B7F5-D293DB5312DC}" type="pres">
      <dgm:prSet presAssocID="{34C6C86C-4D6E-4D03-9311-7BF6990CCFB0}" presName="hierChild2" presStyleCnt="0"/>
      <dgm:spPr/>
    </dgm:pt>
    <dgm:pt modelId="{6C10E70C-D241-4186-A2E8-0F49FF08D82D}" type="pres">
      <dgm:prSet presAssocID="{7DB5D5E1-9FE4-4629-858A-358EFBE6C629}" presName="hierRoot1" presStyleCnt="0"/>
      <dgm:spPr/>
    </dgm:pt>
    <dgm:pt modelId="{0F976854-8B45-4DC7-BFF9-7DF73B4BB112}" type="pres">
      <dgm:prSet presAssocID="{7DB5D5E1-9FE4-4629-858A-358EFBE6C629}" presName="composite" presStyleCnt="0"/>
      <dgm:spPr/>
    </dgm:pt>
    <dgm:pt modelId="{FF9E0CA8-7937-42B6-9592-88C4E198957E}" type="pres">
      <dgm:prSet presAssocID="{7DB5D5E1-9FE4-4629-858A-358EFBE6C629}" presName="background" presStyleLbl="node0" presStyleIdx="1" presStyleCnt="2"/>
      <dgm:spPr/>
    </dgm:pt>
    <dgm:pt modelId="{B5B1E1C7-171B-4110-90DC-847DE0C25F5D}" type="pres">
      <dgm:prSet presAssocID="{7DB5D5E1-9FE4-4629-858A-358EFBE6C629}" presName="text" presStyleLbl="fgAcc0" presStyleIdx="1" presStyleCnt="2">
        <dgm:presLayoutVars>
          <dgm:chPref val="3"/>
        </dgm:presLayoutVars>
      </dgm:prSet>
      <dgm:spPr/>
    </dgm:pt>
    <dgm:pt modelId="{2A153CEC-5764-4D84-BA32-6879C767248C}" type="pres">
      <dgm:prSet presAssocID="{7DB5D5E1-9FE4-4629-858A-358EFBE6C629}" presName="hierChild2" presStyleCnt="0"/>
      <dgm:spPr/>
    </dgm:pt>
  </dgm:ptLst>
  <dgm:cxnLst>
    <dgm:cxn modelId="{D0EBB40E-2AE9-4F14-9C00-40108AC8F071}" srcId="{F0FA9C53-86F3-4235-93C6-55E42740D2D1}" destId="{34C6C86C-4D6E-4D03-9311-7BF6990CCFB0}" srcOrd="0" destOrd="0" parTransId="{BA5B2801-8D42-4195-91CD-4A72A9201387}" sibTransId="{F1FE7471-E35E-490B-8F20-3B78A7EC7782}"/>
    <dgm:cxn modelId="{1D458F35-F839-4A71-835D-6385F00B4B69}" type="presOf" srcId="{F0FA9C53-86F3-4235-93C6-55E42740D2D1}" destId="{2839B311-0648-48C5-89A4-E9ED9DB8CF8C}" srcOrd="0" destOrd="0" presId="urn:microsoft.com/office/officeart/2005/8/layout/hierarchy1"/>
    <dgm:cxn modelId="{6A1E39A7-80EB-4CF8-8F8B-1979194A27F5}" type="presOf" srcId="{7DB5D5E1-9FE4-4629-858A-358EFBE6C629}" destId="{B5B1E1C7-171B-4110-90DC-847DE0C25F5D}" srcOrd="0" destOrd="0" presId="urn:microsoft.com/office/officeart/2005/8/layout/hierarchy1"/>
    <dgm:cxn modelId="{0365B4CF-3DB3-4AB9-BC87-FA973A4FC045}" srcId="{F0FA9C53-86F3-4235-93C6-55E42740D2D1}" destId="{7DB5D5E1-9FE4-4629-858A-358EFBE6C629}" srcOrd="1" destOrd="0" parTransId="{2964A3FC-D22F-4600-91B3-AEF6391D24B6}" sibTransId="{A71C2D02-3394-4A71-BA99-0B5CA65D1C4A}"/>
    <dgm:cxn modelId="{24FE6AD1-0E1C-4303-88FB-60AB2D6F941A}" type="presOf" srcId="{34C6C86C-4D6E-4D03-9311-7BF6990CCFB0}" destId="{1FE97D8B-6E46-472D-AE93-3B38AFD82430}" srcOrd="0" destOrd="0" presId="urn:microsoft.com/office/officeart/2005/8/layout/hierarchy1"/>
    <dgm:cxn modelId="{D5D2C5CB-611E-4093-8096-D6524D035E5F}" type="presParOf" srcId="{2839B311-0648-48C5-89A4-E9ED9DB8CF8C}" destId="{1AEFDB0E-6C04-49EF-A805-B561C46FCF7C}" srcOrd="0" destOrd="0" presId="urn:microsoft.com/office/officeart/2005/8/layout/hierarchy1"/>
    <dgm:cxn modelId="{776BAE66-EE0D-4724-B525-CD747503621C}" type="presParOf" srcId="{1AEFDB0E-6C04-49EF-A805-B561C46FCF7C}" destId="{CD60CE98-01E8-436A-824E-39A3BC655B9A}" srcOrd="0" destOrd="0" presId="urn:microsoft.com/office/officeart/2005/8/layout/hierarchy1"/>
    <dgm:cxn modelId="{7395DC09-C504-43C6-BC73-78760D5B5D7C}" type="presParOf" srcId="{CD60CE98-01E8-436A-824E-39A3BC655B9A}" destId="{39D59707-CAFF-4842-98C0-85585E52C8F2}" srcOrd="0" destOrd="0" presId="urn:microsoft.com/office/officeart/2005/8/layout/hierarchy1"/>
    <dgm:cxn modelId="{E20E95A1-2C8A-45E6-BAD7-82D64B849029}" type="presParOf" srcId="{CD60CE98-01E8-436A-824E-39A3BC655B9A}" destId="{1FE97D8B-6E46-472D-AE93-3B38AFD82430}" srcOrd="1" destOrd="0" presId="urn:microsoft.com/office/officeart/2005/8/layout/hierarchy1"/>
    <dgm:cxn modelId="{664FA994-CD3E-4321-AE83-3898338BF8B2}" type="presParOf" srcId="{1AEFDB0E-6C04-49EF-A805-B561C46FCF7C}" destId="{0F1F593B-0784-462B-B7F5-D293DB5312DC}" srcOrd="1" destOrd="0" presId="urn:microsoft.com/office/officeart/2005/8/layout/hierarchy1"/>
    <dgm:cxn modelId="{F1A798CA-5486-4342-8981-A92FDB1BD1BB}" type="presParOf" srcId="{2839B311-0648-48C5-89A4-E9ED9DB8CF8C}" destId="{6C10E70C-D241-4186-A2E8-0F49FF08D82D}" srcOrd="1" destOrd="0" presId="urn:microsoft.com/office/officeart/2005/8/layout/hierarchy1"/>
    <dgm:cxn modelId="{5A49C95C-6248-4010-8810-93501573D079}" type="presParOf" srcId="{6C10E70C-D241-4186-A2E8-0F49FF08D82D}" destId="{0F976854-8B45-4DC7-BFF9-7DF73B4BB112}" srcOrd="0" destOrd="0" presId="urn:microsoft.com/office/officeart/2005/8/layout/hierarchy1"/>
    <dgm:cxn modelId="{ABED11DE-F940-491B-B460-247E80078E63}" type="presParOf" srcId="{0F976854-8B45-4DC7-BFF9-7DF73B4BB112}" destId="{FF9E0CA8-7937-42B6-9592-88C4E198957E}" srcOrd="0" destOrd="0" presId="urn:microsoft.com/office/officeart/2005/8/layout/hierarchy1"/>
    <dgm:cxn modelId="{CA80CB00-A8A7-4955-AF2C-5A3A315A3EB4}" type="presParOf" srcId="{0F976854-8B45-4DC7-BFF9-7DF73B4BB112}" destId="{B5B1E1C7-171B-4110-90DC-847DE0C25F5D}" srcOrd="1" destOrd="0" presId="urn:microsoft.com/office/officeart/2005/8/layout/hierarchy1"/>
    <dgm:cxn modelId="{6382B52F-FDC7-4AF9-8645-FEB1ECB59FCA}" type="presParOf" srcId="{6C10E70C-D241-4186-A2E8-0F49FF08D82D}" destId="{2A153CEC-5764-4D84-BA32-6879C767248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6E9C6A-849C-417C-89F3-969BE674D64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382F4A-57C3-4115-A380-AE2AC5323435}">
      <dgm:prSet/>
      <dgm:spPr/>
      <dgm:t>
        <a:bodyPr/>
        <a:lstStyle/>
        <a:p>
          <a:r>
            <a:rPr lang="en-GB"/>
            <a:t>What the weather is like</a:t>
          </a:r>
          <a:endParaRPr lang="en-US"/>
        </a:p>
      </dgm:t>
    </dgm:pt>
    <dgm:pt modelId="{3BE48A0F-1EAF-49CE-B539-14718CE9793A}" type="parTrans" cxnId="{BFF23D8F-16D8-455D-B70B-6E028C8D298A}">
      <dgm:prSet/>
      <dgm:spPr/>
      <dgm:t>
        <a:bodyPr/>
        <a:lstStyle/>
        <a:p>
          <a:endParaRPr lang="en-US"/>
        </a:p>
      </dgm:t>
    </dgm:pt>
    <dgm:pt modelId="{B4A4CF85-2FA2-4904-B6EF-ECB2DF34D1DF}" type="sibTrans" cxnId="{BFF23D8F-16D8-455D-B70B-6E028C8D298A}">
      <dgm:prSet/>
      <dgm:spPr/>
      <dgm:t>
        <a:bodyPr/>
        <a:lstStyle/>
        <a:p>
          <a:endParaRPr lang="en-US"/>
        </a:p>
      </dgm:t>
    </dgm:pt>
    <dgm:pt modelId="{A7AD34A6-64A6-41E4-99D6-CAA7A621FD49}">
      <dgm:prSet/>
      <dgm:spPr/>
      <dgm:t>
        <a:bodyPr/>
        <a:lstStyle/>
        <a:p>
          <a:r>
            <a:rPr lang="en-GB"/>
            <a:t>What is in the scene (using colour helps readers visualise the scene)</a:t>
          </a:r>
          <a:endParaRPr lang="en-US"/>
        </a:p>
      </dgm:t>
    </dgm:pt>
    <dgm:pt modelId="{1A6F68CD-1F47-443F-97F2-EF8C4554475E}" type="parTrans" cxnId="{31B4FDD3-19F6-4504-A304-0ABC17382C7B}">
      <dgm:prSet/>
      <dgm:spPr/>
      <dgm:t>
        <a:bodyPr/>
        <a:lstStyle/>
        <a:p>
          <a:endParaRPr lang="en-US"/>
        </a:p>
      </dgm:t>
    </dgm:pt>
    <dgm:pt modelId="{7C34E42F-FE74-4576-B862-49E3ECFF3B82}" type="sibTrans" cxnId="{31B4FDD3-19F6-4504-A304-0ABC17382C7B}">
      <dgm:prSet/>
      <dgm:spPr/>
      <dgm:t>
        <a:bodyPr/>
        <a:lstStyle/>
        <a:p>
          <a:endParaRPr lang="en-US"/>
        </a:p>
      </dgm:t>
    </dgm:pt>
    <dgm:pt modelId="{7E0685B8-55E5-49A4-BCD2-94221BA07E8A}">
      <dgm:prSet/>
      <dgm:spPr/>
      <dgm:t>
        <a:bodyPr/>
        <a:lstStyle/>
        <a:p>
          <a:r>
            <a:rPr lang="en-GB"/>
            <a:t>What other senses are in the scene? For example: what noises or smells are there?</a:t>
          </a:r>
          <a:endParaRPr lang="en-US"/>
        </a:p>
      </dgm:t>
    </dgm:pt>
    <dgm:pt modelId="{14F950CD-1710-4E30-A35F-672CA935FF1C}" type="parTrans" cxnId="{27A31C8B-55C1-43BE-B3E1-3C05C93B408F}">
      <dgm:prSet/>
      <dgm:spPr/>
      <dgm:t>
        <a:bodyPr/>
        <a:lstStyle/>
        <a:p>
          <a:endParaRPr lang="en-US"/>
        </a:p>
      </dgm:t>
    </dgm:pt>
    <dgm:pt modelId="{E8D23D35-2A51-4C4E-864C-731F5BF91FD5}" type="sibTrans" cxnId="{27A31C8B-55C1-43BE-B3E1-3C05C93B408F}">
      <dgm:prSet/>
      <dgm:spPr/>
      <dgm:t>
        <a:bodyPr/>
        <a:lstStyle/>
        <a:p>
          <a:endParaRPr lang="en-US"/>
        </a:p>
      </dgm:t>
    </dgm:pt>
    <dgm:pt modelId="{07FD8FCF-5BAD-4418-A623-DD70784DE604}">
      <dgm:prSet/>
      <dgm:spPr/>
      <dgm:t>
        <a:bodyPr/>
        <a:lstStyle/>
        <a:p>
          <a:r>
            <a:rPr lang="en-GB"/>
            <a:t>Is there any movement? For example: is it windy or raining or are there people or animals doing something in particular?</a:t>
          </a:r>
          <a:endParaRPr lang="en-US"/>
        </a:p>
      </dgm:t>
    </dgm:pt>
    <dgm:pt modelId="{F4755703-92CB-48CD-8EB0-A4B53183AC2C}" type="parTrans" cxnId="{56832828-B78C-4F8A-9013-88B04FCDCEC3}">
      <dgm:prSet/>
      <dgm:spPr/>
      <dgm:t>
        <a:bodyPr/>
        <a:lstStyle/>
        <a:p>
          <a:endParaRPr lang="en-US"/>
        </a:p>
      </dgm:t>
    </dgm:pt>
    <dgm:pt modelId="{C287AC00-3B9D-4978-A510-1C0CA23E65EF}" type="sibTrans" cxnId="{56832828-B78C-4F8A-9013-88B04FCDCEC3}">
      <dgm:prSet/>
      <dgm:spPr/>
      <dgm:t>
        <a:bodyPr/>
        <a:lstStyle/>
        <a:p>
          <a:endParaRPr lang="en-US"/>
        </a:p>
      </dgm:t>
    </dgm:pt>
    <dgm:pt modelId="{6DFEBC66-62FE-43DB-869E-78FFEE75DE54}">
      <dgm:prSet/>
      <dgm:spPr/>
      <dgm:t>
        <a:bodyPr/>
        <a:lstStyle/>
        <a:p>
          <a:r>
            <a:rPr lang="en-GB"/>
            <a:t>Think of a poor innocent animal or child suffering because of what is going on and describe this in the setting.</a:t>
          </a:r>
          <a:endParaRPr lang="en-US"/>
        </a:p>
      </dgm:t>
    </dgm:pt>
    <dgm:pt modelId="{DD1DC510-7A60-4842-A392-3632953F308C}" type="parTrans" cxnId="{48634D77-F6BE-43AD-ACB3-D8661C10547F}">
      <dgm:prSet/>
      <dgm:spPr/>
      <dgm:t>
        <a:bodyPr/>
        <a:lstStyle/>
        <a:p>
          <a:endParaRPr lang="en-US"/>
        </a:p>
      </dgm:t>
    </dgm:pt>
    <dgm:pt modelId="{6AA3BBCA-FA9B-4A75-9444-EF800EB3F108}" type="sibTrans" cxnId="{48634D77-F6BE-43AD-ACB3-D8661C10547F}">
      <dgm:prSet/>
      <dgm:spPr/>
      <dgm:t>
        <a:bodyPr/>
        <a:lstStyle/>
        <a:p>
          <a:endParaRPr lang="en-US"/>
        </a:p>
      </dgm:t>
    </dgm:pt>
    <dgm:pt modelId="{1ED54B48-0029-48E2-853C-FE7317EF0919}" type="pres">
      <dgm:prSet presAssocID="{E56E9C6A-849C-417C-89F3-969BE674D648}" presName="root" presStyleCnt="0">
        <dgm:presLayoutVars>
          <dgm:dir/>
          <dgm:resizeHandles val="exact"/>
        </dgm:presLayoutVars>
      </dgm:prSet>
      <dgm:spPr/>
    </dgm:pt>
    <dgm:pt modelId="{AA86BDDB-3602-46E4-856F-433074835AE4}" type="pres">
      <dgm:prSet presAssocID="{FF382F4A-57C3-4115-A380-AE2AC5323435}" presName="compNode" presStyleCnt="0"/>
      <dgm:spPr/>
    </dgm:pt>
    <dgm:pt modelId="{833DBC07-3EF1-4771-A612-6EB0F9B0D13C}" type="pres">
      <dgm:prSet presAssocID="{FF382F4A-57C3-4115-A380-AE2AC5323435}" presName="bgRect" presStyleLbl="bgShp" presStyleIdx="0" presStyleCnt="5"/>
      <dgm:spPr/>
    </dgm:pt>
    <dgm:pt modelId="{5CBAFA6F-5AB3-45D1-B497-78F2FE77F007}" type="pres">
      <dgm:prSet presAssocID="{FF382F4A-57C3-4115-A380-AE2AC532343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tial Sun"/>
        </a:ext>
      </dgm:extLst>
    </dgm:pt>
    <dgm:pt modelId="{751E14EE-717A-4DE5-8934-0F93D50C9E58}" type="pres">
      <dgm:prSet presAssocID="{FF382F4A-57C3-4115-A380-AE2AC5323435}" presName="spaceRect" presStyleCnt="0"/>
      <dgm:spPr/>
    </dgm:pt>
    <dgm:pt modelId="{6821513A-790E-4C82-9EF1-44D80CF0E989}" type="pres">
      <dgm:prSet presAssocID="{FF382F4A-57C3-4115-A380-AE2AC5323435}" presName="parTx" presStyleLbl="revTx" presStyleIdx="0" presStyleCnt="5">
        <dgm:presLayoutVars>
          <dgm:chMax val="0"/>
          <dgm:chPref val="0"/>
        </dgm:presLayoutVars>
      </dgm:prSet>
      <dgm:spPr/>
    </dgm:pt>
    <dgm:pt modelId="{A8E679ED-79F9-4C86-A197-A75B5707B7B9}" type="pres">
      <dgm:prSet presAssocID="{B4A4CF85-2FA2-4904-B6EF-ECB2DF34D1DF}" presName="sibTrans" presStyleCnt="0"/>
      <dgm:spPr/>
    </dgm:pt>
    <dgm:pt modelId="{6F8DFAB6-474F-49E2-A5AE-A4C57CCD0CA5}" type="pres">
      <dgm:prSet presAssocID="{A7AD34A6-64A6-41E4-99D6-CAA7A621FD49}" presName="compNode" presStyleCnt="0"/>
      <dgm:spPr/>
    </dgm:pt>
    <dgm:pt modelId="{AF84A969-1426-4711-9644-EE2E3C439991}" type="pres">
      <dgm:prSet presAssocID="{A7AD34A6-64A6-41E4-99D6-CAA7A621FD49}" presName="bgRect" presStyleLbl="bgShp" presStyleIdx="1" presStyleCnt="5"/>
      <dgm:spPr/>
    </dgm:pt>
    <dgm:pt modelId="{B4371CCD-BF8E-4C12-9956-3E24B339216D}" type="pres">
      <dgm:prSet presAssocID="{A7AD34A6-64A6-41E4-99D6-CAA7A621FD4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ypewriter"/>
        </a:ext>
      </dgm:extLst>
    </dgm:pt>
    <dgm:pt modelId="{D228DA87-9989-437F-B85F-D0C18C710CAE}" type="pres">
      <dgm:prSet presAssocID="{A7AD34A6-64A6-41E4-99D6-CAA7A621FD49}" presName="spaceRect" presStyleCnt="0"/>
      <dgm:spPr/>
    </dgm:pt>
    <dgm:pt modelId="{6C1044FE-844A-467D-AFFB-31C0C3C637BF}" type="pres">
      <dgm:prSet presAssocID="{A7AD34A6-64A6-41E4-99D6-CAA7A621FD49}" presName="parTx" presStyleLbl="revTx" presStyleIdx="1" presStyleCnt="5">
        <dgm:presLayoutVars>
          <dgm:chMax val="0"/>
          <dgm:chPref val="0"/>
        </dgm:presLayoutVars>
      </dgm:prSet>
      <dgm:spPr/>
    </dgm:pt>
    <dgm:pt modelId="{ED5B5C28-6870-40E2-8FA9-12E98F1C765D}" type="pres">
      <dgm:prSet presAssocID="{7C34E42F-FE74-4576-B862-49E3ECFF3B82}" presName="sibTrans" presStyleCnt="0"/>
      <dgm:spPr/>
    </dgm:pt>
    <dgm:pt modelId="{E57FCF62-B843-4C80-8BDA-AA5C698E7CC6}" type="pres">
      <dgm:prSet presAssocID="{7E0685B8-55E5-49A4-BCD2-94221BA07E8A}" presName="compNode" presStyleCnt="0"/>
      <dgm:spPr/>
    </dgm:pt>
    <dgm:pt modelId="{8E007D74-4B9A-4848-8422-DB149E5DF6C4}" type="pres">
      <dgm:prSet presAssocID="{7E0685B8-55E5-49A4-BCD2-94221BA07E8A}" presName="bgRect" presStyleLbl="bgShp" presStyleIdx="2" presStyleCnt="5"/>
      <dgm:spPr/>
    </dgm:pt>
    <dgm:pt modelId="{98B3A61B-755C-4867-A7B5-880669D6BDAA}" type="pres">
      <dgm:prSet presAssocID="{7E0685B8-55E5-49A4-BCD2-94221BA07E8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se"/>
        </a:ext>
      </dgm:extLst>
    </dgm:pt>
    <dgm:pt modelId="{77753189-3072-4C4F-9A25-D9F024AD1611}" type="pres">
      <dgm:prSet presAssocID="{7E0685B8-55E5-49A4-BCD2-94221BA07E8A}" presName="spaceRect" presStyleCnt="0"/>
      <dgm:spPr/>
    </dgm:pt>
    <dgm:pt modelId="{80101D52-7230-4444-A748-C621F53108A9}" type="pres">
      <dgm:prSet presAssocID="{7E0685B8-55E5-49A4-BCD2-94221BA07E8A}" presName="parTx" presStyleLbl="revTx" presStyleIdx="2" presStyleCnt="5">
        <dgm:presLayoutVars>
          <dgm:chMax val="0"/>
          <dgm:chPref val="0"/>
        </dgm:presLayoutVars>
      </dgm:prSet>
      <dgm:spPr/>
    </dgm:pt>
    <dgm:pt modelId="{EFAAE4FC-8AD8-484E-AF78-7DFBEE434F92}" type="pres">
      <dgm:prSet presAssocID="{E8D23D35-2A51-4C4E-864C-731F5BF91FD5}" presName="sibTrans" presStyleCnt="0"/>
      <dgm:spPr/>
    </dgm:pt>
    <dgm:pt modelId="{8F322487-8F59-455E-9C74-19AD50289432}" type="pres">
      <dgm:prSet presAssocID="{07FD8FCF-5BAD-4418-A623-DD70784DE604}" presName="compNode" presStyleCnt="0"/>
      <dgm:spPr/>
    </dgm:pt>
    <dgm:pt modelId="{EA5DED3A-B066-48C3-AAF1-E6E52E6A93B4}" type="pres">
      <dgm:prSet presAssocID="{07FD8FCF-5BAD-4418-A623-DD70784DE604}" presName="bgRect" presStyleLbl="bgShp" presStyleIdx="3" presStyleCnt="5"/>
      <dgm:spPr/>
    </dgm:pt>
    <dgm:pt modelId="{0A671833-7EC4-48D6-81ED-E26E475E1B5B}" type="pres">
      <dgm:prSet presAssocID="{07FD8FCF-5BAD-4418-A623-DD70784DE6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dge scene"/>
        </a:ext>
      </dgm:extLst>
    </dgm:pt>
    <dgm:pt modelId="{517C414D-9088-4454-9599-F0AD6F75282E}" type="pres">
      <dgm:prSet presAssocID="{07FD8FCF-5BAD-4418-A623-DD70784DE604}" presName="spaceRect" presStyleCnt="0"/>
      <dgm:spPr/>
    </dgm:pt>
    <dgm:pt modelId="{792D2F8D-BFD2-4357-A38F-29F938C58B36}" type="pres">
      <dgm:prSet presAssocID="{07FD8FCF-5BAD-4418-A623-DD70784DE604}" presName="parTx" presStyleLbl="revTx" presStyleIdx="3" presStyleCnt="5">
        <dgm:presLayoutVars>
          <dgm:chMax val="0"/>
          <dgm:chPref val="0"/>
        </dgm:presLayoutVars>
      </dgm:prSet>
      <dgm:spPr/>
    </dgm:pt>
    <dgm:pt modelId="{DF1087F8-9A1E-4855-B2A1-904AB0C34F32}" type="pres">
      <dgm:prSet presAssocID="{C287AC00-3B9D-4978-A510-1C0CA23E65EF}" presName="sibTrans" presStyleCnt="0"/>
      <dgm:spPr/>
    </dgm:pt>
    <dgm:pt modelId="{471FEBB7-867F-4E36-887A-BCA21B08DD3E}" type="pres">
      <dgm:prSet presAssocID="{6DFEBC66-62FE-43DB-869E-78FFEE75DE54}" presName="compNode" presStyleCnt="0"/>
      <dgm:spPr/>
    </dgm:pt>
    <dgm:pt modelId="{3A9E3AA8-842A-4CDD-BCDE-3F2DE09E3649}" type="pres">
      <dgm:prSet presAssocID="{6DFEBC66-62FE-43DB-869E-78FFEE75DE54}" presName="bgRect" presStyleLbl="bgShp" presStyleIdx="4" presStyleCnt="5"/>
      <dgm:spPr/>
    </dgm:pt>
    <dgm:pt modelId="{CBCBCC0C-3A49-4B6E-BBE7-E4287905FF20}" type="pres">
      <dgm:prSet presAssocID="{6DFEBC66-62FE-43DB-869E-78FFEE75DE5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g"/>
        </a:ext>
      </dgm:extLst>
    </dgm:pt>
    <dgm:pt modelId="{E4E2DCE0-D21E-4DE5-9BD5-F101D6880035}" type="pres">
      <dgm:prSet presAssocID="{6DFEBC66-62FE-43DB-869E-78FFEE75DE54}" presName="spaceRect" presStyleCnt="0"/>
      <dgm:spPr/>
    </dgm:pt>
    <dgm:pt modelId="{8FA43F32-99B6-4AB0-8BDE-8A9DA659D14E}" type="pres">
      <dgm:prSet presAssocID="{6DFEBC66-62FE-43DB-869E-78FFEE75DE54}" presName="parTx" presStyleLbl="revTx" presStyleIdx="4" presStyleCnt="5">
        <dgm:presLayoutVars>
          <dgm:chMax val="0"/>
          <dgm:chPref val="0"/>
        </dgm:presLayoutVars>
      </dgm:prSet>
      <dgm:spPr/>
    </dgm:pt>
  </dgm:ptLst>
  <dgm:cxnLst>
    <dgm:cxn modelId="{0BDF5816-4160-4E14-8041-6245803C2C7B}" type="presOf" srcId="{07FD8FCF-5BAD-4418-A623-DD70784DE604}" destId="{792D2F8D-BFD2-4357-A38F-29F938C58B36}" srcOrd="0" destOrd="0" presId="urn:microsoft.com/office/officeart/2018/2/layout/IconVerticalSolidList"/>
    <dgm:cxn modelId="{56832828-B78C-4F8A-9013-88B04FCDCEC3}" srcId="{E56E9C6A-849C-417C-89F3-969BE674D648}" destId="{07FD8FCF-5BAD-4418-A623-DD70784DE604}" srcOrd="3" destOrd="0" parTransId="{F4755703-92CB-48CD-8EB0-A4B53183AC2C}" sibTransId="{C287AC00-3B9D-4978-A510-1C0CA23E65EF}"/>
    <dgm:cxn modelId="{97C75D2A-27ED-4C68-AD5C-4B6A6AA917D1}" type="presOf" srcId="{E56E9C6A-849C-417C-89F3-969BE674D648}" destId="{1ED54B48-0029-48E2-853C-FE7317EF0919}" srcOrd="0" destOrd="0" presId="urn:microsoft.com/office/officeart/2018/2/layout/IconVerticalSolidList"/>
    <dgm:cxn modelId="{6C9ABC6C-CFB5-438C-B09A-344E6DDA19BE}" type="presOf" srcId="{6DFEBC66-62FE-43DB-869E-78FFEE75DE54}" destId="{8FA43F32-99B6-4AB0-8BDE-8A9DA659D14E}" srcOrd="0" destOrd="0" presId="urn:microsoft.com/office/officeart/2018/2/layout/IconVerticalSolidList"/>
    <dgm:cxn modelId="{0E7E2676-AA68-427B-B780-A1470BDFE488}" type="presOf" srcId="{A7AD34A6-64A6-41E4-99D6-CAA7A621FD49}" destId="{6C1044FE-844A-467D-AFFB-31C0C3C637BF}" srcOrd="0" destOrd="0" presId="urn:microsoft.com/office/officeart/2018/2/layout/IconVerticalSolidList"/>
    <dgm:cxn modelId="{48634D77-F6BE-43AD-ACB3-D8661C10547F}" srcId="{E56E9C6A-849C-417C-89F3-969BE674D648}" destId="{6DFEBC66-62FE-43DB-869E-78FFEE75DE54}" srcOrd="4" destOrd="0" parTransId="{DD1DC510-7A60-4842-A392-3632953F308C}" sibTransId="{6AA3BBCA-FA9B-4A75-9444-EF800EB3F108}"/>
    <dgm:cxn modelId="{27A31C8B-55C1-43BE-B3E1-3C05C93B408F}" srcId="{E56E9C6A-849C-417C-89F3-969BE674D648}" destId="{7E0685B8-55E5-49A4-BCD2-94221BA07E8A}" srcOrd="2" destOrd="0" parTransId="{14F950CD-1710-4E30-A35F-672CA935FF1C}" sibTransId="{E8D23D35-2A51-4C4E-864C-731F5BF91FD5}"/>
    <dgm:cxn modelId="{BFF23D8F-16D8-455D-B70B-6E028C8D298A}" srcId="{E56E9C6A-849C-417C-89F3-969BE674D648}" destId="{FF382F4A-57C3-4115-A380-AE2AC5323435}" srcOrd="0" destOrd="0" parTransId="{3BE48A0F-1EAF-49CE-B539-14718CE9793A}" sibTransId="{B4A4CF85-2FA2-4904-B6EF-ECB2DF34D1DF}"/>
    <dgm:cxn modelId="{2AB73FC3-57E2-41B0-A3D0-57E7A3D41C54}" type="presOf" srcId="{7E0685B8-55E5-49A4-BCD2-94221BA07E8A}" destId="{80101D52-7230-4444-A748-C621F53108A9}" srcOrd="0" destOrd="0" presId="urn:microsoft.com/office/officeart/2018/2/layout/IconVerticalSolidList"/>
    <dgm:cxn modelId="{A7706BD2-85F6-4C88-9C38-C943361D66AE}" type="presOf" srcId="{FF382F4A-57C3-4115-A380-AE2AC5323435}" destId="{6821513A-790E-4C82-9EF1-44D80CF0E989}" srcOrd="0" destOrd="0" presId="urn:microsoft.com/office/officeart/2018/2/layout/IconVerticalSolidList"/>
    <dgm:cxn modelId="{31B4FDD3-19F6-4504-A304-0ABC17382C7B}" srcId="{E56E9C6A-849C-417C-89F3-969BE674D648}" destId="{A7AD34A6-64A6-41E4-99D6-CAA7A621FD49}" srcOrd="1" destOrd="0" parTransId="{1A6F68CD-1F47-443F-97F2-EF8C4554475E}" sibTransId="{7C34E42F-FE74-4576-B862-49E3ECFF3B82}"/>
    <dgm:cxn modelId="{62B9ABCA-B662-4A2F-87F8-4D96C21AA9B5}" type="presParOf" srcId="{1ED54B48-0029-48E2-853C-FE7317EF0919}" destId="{AA86BDDB-3602-46E4-856F-433074835AE4}" srcOrd="0" destOrd="0" presId="urn:microsoft.com/office/officeart/2018/2/layout/IconVerticalSolidList"/>
    <dgm:cxn modelId="{F5BE0EE9-C9F8-4C7F-B0F2-C5057BBBB7CB}" type="presParOf" srcId="{AA86BDDB-3602-46E4-856F-433074835AE4}" destId="{833DBC07-3EF1-4771-A612-6EB0F9B0D13C}" srcOrd="0" destOrd="0" presId="urn:microsoft.com/office/officeart/2018/2/layout/IconVerticalSolidList"/>
    <dgm:cxn modelId="{E2DA5ED7-DAF3-486E-9E54-CBC1AB1379C8}" type="presParOf" srcId="{AA86BDDB-3602-46E4-856F-433074835AE4}" destId="{5CBAFA6F-5AB3-45D1-B497-78F2FE77F007}" srcOrd="1" destOrd="0" presId="urn:microsoft.com/office/officeart/2018/2/layout/IconVerticalSolidList"/>
    <dgm:cxn modelId="{0882A727-5F62-4EF3-BD85-DB31AA863AF4}" type="presParOf" srcId="{AA86BDDB-3602-46E4-856F-433074835AE4}" destId="{751E14EE-717A-4DE5-8934-0F93D50C9E58}" srcOrd="2" destOrd="0" presId="urn:microsoft.com/office/officeart/2018/2/layout/IconVerticalSolidList"/>
    <dgm:cxn modelId="{11B57E21-6061-42A8-A1A0-23EA689F30C9}" type="presParOf" srcId="{AA86BDDB-3602-46E4-856F-433074835AE4}" destId="{6821513A-790E-4C82-9EF1-44D80CF0E989}" srcOrd="3" destOrd="0" presId="urn:microsoft.com/office/officeart/2018/2/layout/IconVerticalSolidList"/>
    <dgm:cxn modelId="{7AF4689A-82F2-4FCF-8934-DB84B6510050}" type="presParOf" srcId="{1ED54B48-0029-48E2-853C-FE7317EF0919}" destId="{A8E679ED-79F9-4C86-A197-A75B5707B7B9}" srcOrd="1" destOrd="0" presId="urn:microsoft.com/office/officeart/2018/2/layout/IconVerticalSolidList"/>
    <dgm:cxn modelId="{8F7F3CB7-17B2-4836-8CC3-2BAA92CF538E}" type="presParOf" srcId="{1ED54B48-0029-48E2-853C-FE7317EF0919}" destId="{6F8DFAB6-474F-49E2-A5AE-A4C57CCD0CA5}" srcOrd="2" destOrd="0" presId="urn:microsoft.com/office/officeart/2018/2/layout/IconVerticalSolidList"/>
    <dgm:cxn modelId="{DC8F27A5-805E-41C3-A6D5-4FBE7DE2693F}" type="presParOf" srcId="{6F8DFAB6-474F-49E2-A5AE-A4C57CCD0CA5}" destId="{AF84A969-1426-4711-9644-EE2E3C439991}" srcOrd="0" destOrd="0" presId="urn:microsoft.com/office/officeart/2018/2/layout/IconVerticalSolidList"/>
    <dgm:cxn modelId="{833A648F-169B-4728-9A7E-B45837BCBEA3}" type="presParOf" srcId="{6F8DFAB6-474F-49E2-A5AE-A4C57CCD0CA5}" destId="{B4371CCD-BF8E-4C12-9956-3E24B339216D}" srcOrd="1" destOrd="0" presId="urn:microsoft.com/office/officeart/2018/2/layout/IconVerticalSolidList"/>
    <dgm:cxn modelId="{E5A24A83-A3E1-42C1-8CA8-4BAC180D141E}" type="presParOf" srcId="{6F8DFAB6-474F-49E2-A5AE-A4C57CCD0CA5}" destId="{D228DA87-9989-437F-B85F-D0C18C710CAE}" srcOrd="2" destOrd="0" presId="urn:microsoft.com/office/officeart/2018/2/layout/IconVerticalSolidList"/>
    <dgm:cxn modelId="{9DB12ACB-43F8-4ED0-B3A5-AB7965DD575E}" type="presParOf" srcId="{6F8DFAB6-474F-49E2-A5AE-A4C57CCD0CA5}" destId="{6C1044FE-844A-467D-AFFB-31C0C3C637BF}" srcOrd="3" destOrd="0" presId="urn:microsoft.com/office/officeart/2018/2/layout/IconVerticalSolidList"/>
    <dgm:cxn modelId="{CEA94C54-3ADD-4F5B-8B9B-5854654C2E72}" type="presParOf" srcId="{1ED54B48-0029-48E2-853C-FE7317EF0919}" destId="{ED5B5C28-6870-40E2-8FA9-12E98F1C765D}" srcOrd="3" destOrd="0" presId="urn:microsoft.com/office/officeart/2018/2/layout/IconVerticalSolidList"/>
    <dgm:cxn modelId="{AFBA742B-C746-4AF1-A063-5643248CED6F}" type="presParOf" srcId="{1ED54B48-0029-48E2-853C-FE7317EF0919}" destId="{E57FCF62-B843-4C80-8BDA-AA5C698E7CC6}" srcOrd="4" destOrd="0" presId="urn:microsoft.com/office/officeart/2018/2/layout/IconVerticalSolidList"/>
    <dgm:cxn modelId="{F61DC7D8-0CCD-4659-A841-2B8362EFCC45}" type="presParOf" srcId="{E57FCF62-B843-4C80-8BDA-AA5C698E7CC6}" destId="{8E007D74-4B9A-4848-8422-DB149E5DF6C4}" srcOrd="0" destOrd="0" presId="urn:microsoft.com/office/officeart/2018/2/layout/IconVerticalSolidList"/>
    <dgm:cxn modelId="{E03DB2AB-C575-45AD-B322-C389FBD17645}" type="presParOf" srcId="{E57FCF62-B843-4C80-8BDA-AA5C698E7CC6}" destId="{98B3A61B-755C-4867-A7B5-880669D6BDAA}" srcOrd="1" destOrd="0" presId="urn:microsoft.com/office/officeart/2018/2/layout/IconVerticalSolidList"/>
    <dgm:cxn modelId="{F6521A52-CAF2-4F17-82C7-4636F84B3109}" type="presParOf" srcId="{E57FCF62-B843-4C80-8BDA-AA5C698E7CC6}" destId="{77753189-3072-4C4F-9A25-D9F024AD1611}" srcOrd="2" destOrd="0" presId="urn:microsoft.com/office/officeart/2018/2/layout/IconVerticalSolidList"/>
    <dgm:cxn modelId="{84E3C17C-3932-41F1-A428-14AE47F36841}" type="presParOf" srcId="{E57FCF62-B843-4C80-8BDA-AA5C698E7CC6}" destId="{80101D52-7230-4444-A748-C621F53108A9}" srcOrd="3" destOrd="0" presId="urn:microsoft.com/office/officeart/2018/2/layout/IconVerticalSolidList"/>
    <dgm:cxn modelId="{E6228B4E-5D59-4BDA-A094-6AA72BEF5F6C}" type="presParOf" srcId="{1ED54B48-0029-48E2-853C-FE7317EF0919}" destId="{EFAAE4FC-8AD8-484E-AF78-7DFBEE434F92}" srcOrd="5" destOrd="0" presId="urn:microsoft.com/office/officeart/2018/2/layout/IconVerticalSolidList"/>
    <dgm:cxn modelId="{FFC1916D-9B1D-4AE8-994D-034C9747C364}" type="presParOf" srcId="{1ED54B48-0029-48E2-853C-FE7317EF0919}" destId="{8F322487-8F59-455E-9C74-19AD50289432}" srcOrd="6" destOrd="0" presId="urn:microsoft.com/office/officeart/2018/2/layout/IconVerticalSolidList"/>
    <dgm:cxn modelId="{04B34662-AE9B-480C-9BC9-B91D4DA1CB76}" type="presParOf" srcId="{8F322487-8F59-455E-9C74-19AD50289432}" destId="{EA5DED3A-B066-48C3-AAF1-E6E52E6A93B4}" srcOrd="0" destOrd="0" presId="urn:microsoft.com/office/officeart/2018/2/layout/IconVerticalSolidList"/>
    <dgm:cxn modelId="{C63907A4-A8BC-442B-8851-2234D0CC938A}" type="presParOf" srcId="{8F322487-8F59-455E-9C74-19AD50289432}" destId="{0A671833-7EC4-48D6-81ED-E26E475E1B5B}" srcOrd="1" destOrd="0" presId="urn:microsoft.com/office/officeart/2018/2/layout/IconVerticalSolidList"/>
    <dgm:cxn modelId="{5C92B808-A081-4158-88CA-BC2D8ACD3805}" type="presParOf" srcId="{8F322487-8F59-455E-9C74-19AD50289432}" destId="{517C414D-9088-4454-9599-F0AD6F75282E}" srcOrd="2" destOrd="0" presId="urn:microsoft.com/office/officeart/2018/2/layout/IconVerticalSolidList"/>
    <dgm:cxn modelId="{3D41BB66-B2FE-4ADD-9E66-76C6E34F6819}" type="presParOf" srcId="{8F322487-8F59-455E-9C74-19AD50289432}" destId="{792D2F8D-BFD2-4357-A38F-29F938C58B36}" srcOrd="3" destOrd="0" presId="urn:microsoft.com/office/officeart/2018/2/layout/IconVerticalSolidList"/>
    <dgm:cxn modelId="{5DCFFCD8-09C8-4163-A9F0-77AE3388266A}" type="presParOf" srcId="{1ED54B48-0029-48E2-853C-FE7317EF0919}" destId="{DF1087F8-9A1E-4855-B2A1-904AB0C34F32}" srcOrd="7" destOrd="0" presId="urn:microsoft.com/office/officeart/2018/2/layout/IconVerticalSolidList"/>
    <dgm:cxn modelId="{B8DCC3E0-E7FD-4A43-BB33-2EEB3F83CD7C}" type="presParOf" srcId="{1ED54B48-0029-48E2-853C-FE7317EF0919}" destId="{471FEBB7-867F-4E36-887A-BCA21B08DD3E}" srcOrd="8" destOrd="0" presId="urn:microsoft.com/office/officeart/2018/2/layout/IconVerticalSolidList"/>
    <dgm:cxn modelId="{41866957-EF71-4AA9-8CD6-CC82EBE110D0}" type="presParOf" srcId="{471FEBB7-867F-4E36-887A-BCA21B08DD3E}" destId="{3A9E3AA8-842A-4CDD-BCDE-3F2DE09E3649}" srcOrd="0" destOrd="0" presId="urn:microsoft.com/office/officeart/2018/2/layout/IconVerticalSolidList"/>
    <dgm:cxn modelId="{C9965FB6-30D5-4EE2-A383-C1C0FC13137E}" type="presParOf" srcId="{471FEBB7-867F-4E36-887A-BCA21B08DD3E}" destId="{CBCBCC0C-3A49-4B6E-BBE7-E4287905FF20}" srcOrd="1" destOrd="0" presId="urn:microsoft.com/office/officeart/2018/2/layout/IconVerticalSolidList"/>
    <dgm:cxn modelId="{56EA5351-44F5-4111-80F0-F8C196BC0D9F}" type="presParOf" srcId="{471FEBB7-867F-4E36-887A-BCA21B08DD3E}" destId="{E4E2DCE0-D21E-4DE5-9BD5-F101D6880035}" srcOrd="2" destOrd="0" presId="urn:microsoft.com/office/officeart/2018/2/layout/IconVerticalSolidList"/>
    <dgm:cxn modelId="{FBCCF17E-3BA0-4C2A-AB28-91EE93CB3423}" type="presParOf" srcId="{471FEBB7-867F-4E36-887A-BCA21B08DD3E}" destId="{8FA43F32-99B6-4AB0-8BDE-8A9DA659D1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14564F-F8E4-4DB0-A10A-560A34640529}"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AB5B6D67-D8AB-4EE7-8E3C-6FBAE445B094}">
      <dgm:prSet/>
      <dgm:spPr/>
      <dgm:t>
        <a:bodyPr/>
        <a:lstStyle/>
        <a:p>
          <a:r>
            <a:rPr lang="en-GB"/>
            <a:t>It is not too late to help fight climate change.</a:t>
          </a:r>
          <a:endParaRPr lang="en-US"/>
        </a:p>
      </dgm:t>
    </dgm:pt>
    <dgm:pt modelId="{95EE3915-DBA6-4A36-96B0-8906DC3C6E79}" type="parTrans" cxnId="{1B9248DD-548D-47E4-848D-A217E7783F08}">
      <dgm:prSet/>
      <dgm:spPr/>
      <dgm:t>
        <a:bodyPr/>
        <a:lstStyle/>
        <a:p>
          <a:endParaRPr lang="en-US"/>
        </a:p>
      </dgm:t>
    </dgm:pt>
    <dgm:pt modelId="{4B1A54BA-7139-4340-B621-F17FEB05E7B5}" type="sibTrans" cxnId="{1B9248DD-548D-47E4-848D-A217E7783F08}">
      <dgm:prSet/>
      <dgm:spPr/>
      <dgm:t>
        <a:bodyPr/>
        <a:lstStyle/>
        <a:p>
          <a:endParaRPr lang="en-US"/>
        </a:p>
      </dgm:t>
    </dgm:pt>
    <dgm:pt modelId="{5AB6777E-28E6-41B7-9CB7-9E8FC74545C6}">
      <dgm:prSet/>
      <dgm:spPr/>
      <dgm:t>
        <a:bodyPr/>
        <a:lstStyle/>
        <a:p>
          <a:r>
            <a:rPr lang="en-GB"/>
            <a:t>We all need to work together to stop climate change.</a:t>
          </a:r>
          <a:endParaRPr lang="en-US"/>
        </a:p>
      </dgm:t>
    </dgm:pt>
    <dgm:pt modelId="{BFD02E95-B60C-4BCB-8531-876FCBA8CF7F}" type="parTrans" cxnId="{2F049BFD-2168-4A4B-B788-10CCC9B58CEB}">
      <dgm:prSet/>
      <dgm:spPr/>
      <dgm:t>
        <a:bodyPr/>
        <a:lstStyle/>
        <a:p>
          <a:endParaRPr lang="en-US"/>
        </a:p>
      </dgm:t>
    </dgm:pt>
    <dgm:pt modelId="{99505F13-4F6D-476F-918C-A09BAE5CF772}" type="sibTrans" cxnId="{2F049BFD-2168-4A4B-B788-10CCC9B58CEB}">
      <dgm:prSet/>
      <dgm:spPr/>
      <dgm:t>
        <a:bodyPr/>
        <a:lstStyle/>
        <a:p>
          <a:endParaRPr lang="en-US"/>
        </a:p>
      </dgm:t>
    </dgm:pt>
    <dgm:pt modelId="{CDA7C9A2-FE4F-4A63-9C51-57869E39D5A6}">
      <dgm:prSet/>
      <dgm:spPr/>
      <dgm:t>
        <a:bodyPr/>
        <a:lstStyle/>
        <a:p>
          <a:r>
            <a:rPr lang="en-GB"/>
            <a:t>Do all you can to stop climate change</a:t>
          </a:r>
          <a:endParaRPr lang="en-US"/>
        </a:p>
      </dgm:t>
    </dgm:pt>
    <dgm:pt modelId="{0B5F4601-3BF0-42B9-BD07-312752CE890D}" type="parTrans" cxnId="{DFC23F7D-9ACB-4642-8417-CC97F39A20AA}">
      <dgm:prSet/>
      <dgm:spPr/>
      <dgm:t>
        <a:bodyPr/>
        <a:lstStyle/>
        <a:p>
          <a:endParaRPr lang="en-US"/>
        </a:p>
      </dgm:t>
    </dgm:pt>
    <dgm:pt modelId="{50E4A183-C1EE-471E-9C55-4C0316417282}" type="sibTrans" cxnId="{DFC23F7D-9ACB-4642-8417-CC97F39A20AA}">
      <dgm:prSet/>
      <dgm:spPr/>
      <dgm:t>
        <a:bodyPr/>
        <a:lstStyle/>
        <a:p>
          <a:endParaRPr lang="en-US"/>
        </a:p>
      </dgm:t>
    </dgm:pt>
    <dgm:pt modelId="{291399D5-F115-4EC2-ABB7-092556B1C50D}">
      <dgm:prSet/>
      <dgm:spPr/>
      <dgm:t>
        <a:bodyPr/>
        <a:lstStyle/>
        <a:p>
          <a:r>
            <a:rPr lang="en-GB"/>
            <a:t>It’s never too late to do the right thing</a:t>
          </a:r>
          <a:endParaRPr lang="en-US"/>
        </a:p>
      </dgm:t>
    </dgm:pt>
    <dgm:pt modelId="{11D3BE0E-1B0D-4982-9573-9E1800590457}" type="parTrans" cxnId="{3E3FFEAC-4A43-4B62-9DC5-456A352429DD}">
      <dgm:prSet/>
      <dgm:spPr/>
      <dgm:t>
        <a:bodyPr/>
        <a:lstStyle/>
        <a:p>
          <a:endParaRPr lang="en-US"/>
        </a:p>
      </dgm:t>
    </dgm:pt>
    <dgm:pt modelId="{5AD3D46E-9C9D-40E3-A0D7-ECD3A5085ABC}" type="sibTrans" cxnId="{3E3FFEAC-4A43-4B62-9DC5-456A352429DD}">
      <dgm:prSet/>
      <dgm:spPr/>
      <dgm:t>
        <a:bodyPr/>
        <a:lstStyle/>
        <a:p>
          <a:endParaRPr lang="en-US"/>
        </a:p>
      </dgm:t>
    </dgm:pt>
    <dgm:pt modelId="{703B3B67-75C7-43C8-B0E6-069B6A9731BA}">
      <dgm:prSet/>
      <dgm:spPr/>
      <dgm:t>
        <a:bodyPr/>
        <a:lstStyle/>
        <a:p>
          <a:r>
            <a:rPr lang="en-GB"/>
            <a:t>Together, we can make a better future</a:t>
          </a:r>
          <a:endParaRPr lang="en-US"/>
        </a:p>
      </dgm:t>
    </dgm:pt>
    <dgm:pt modelId="{9FC156C0-B39C-467A-A771-C6452ECA5B67}" type="parTrans" cxnId="{C26C14A1-3B64-4172-84FA-DB161F860B92}">
      <dgm:prSet/>
      <dgm:spPr/>
      <dgm:t>
        <a:bodyPr/>
        <a:lstStyle/>
        <a:p>
          <a:endParaRPr lang="en-US"/>
        </a:p>
      </dgm:t>
    </dgm:pt>
    <dgm:pt modelId="{C28CB412-C163-438E-A63F-F72F0013C66B}" type="sibTrans" cxnId="{C26C14A1-3B64-4172-84FA-DB161F860B92}">
      <dgm:prSet/>
      <dgm:spPr/>
      <dgm:t>
        <a:bodyPr/>
        <a:lstStyle/>
        <a:p>
          <a:endParaRPr lang="en-US"/>
        </a:p>
      </dgm:t>
    </dgm:pt>
    <dgm:pt modelId="{3BF9CF19-F2E4-4B44-94F3-C1D30EE1CE5A}">
      <dgm:prSet/>
      <dgm:spPr/>
      <dgm:t>
        <a:bodyPr/>
        <a:lstStyle/>
        <a:p>
          <a:r>
            <a:rPr lang="en-GB"/>
            <a:t>Young or old we can make a change</a:t>
          </a:r>
          <a:endParaRPr lang="en-US"/>
        </a:p>
      </dgm:t>
    </dgm:pt>
    <dgm:pt modelId="{87D313E6-16CD-4146-BB72-6A712DC19871}" type="parTrans" cxnId="{ADD08466-7688-4E86-9EC5-CB38B0845810}">
      <dgm:prSet/>
      <dgm:spPr/>
      <dgm:t>
        <a:bodyPr/>
        <a:lstStyle/>
        <a:p>
          <a:endParaRPr lang="en-US"/>
        </a:p>
      </dgm:t>
    </dgm:pt>
    <dgm:pt modelId="{62AF30A1-EACF-49FE-BF95-7FABE47CED73}" type="sibTrans" cxnId="{ADD08466-7688-4E86-9EC5-CB38B0845810}">
      <dgm:prSet/>
      <dgm:spPr/>
      <dgm:t>
        <a:bodyPr/>
        <a:lstStyle/>
        <a:p>
          <a:endParaRPr lang="en-US"/>
        </a:p>
      </dgm:t>
    </dgm:pt>
    <dgm:pt modelId="{04DF0073-C8FF-41DB-8F64-B94C59E37B71}">
      <dgm:prSet/>
      <dgm:spPr/>
      <dgm:t>
        <a:bodyPr/>
        <a:lstStyle/>
        <a:p>
          <a:r>
            <a:rPr lang="en-GB"/>
            <a:t>Together we can win</a:t>
          </a:r>
          <a:endParaRPr lang="en-US"/>
        </a:p>
      </dgm:t>
    </dgm:pt>
    <dgm:pt modelId="{C816EA90-EA97-42F8-84DE-A67FEA8DF801}" type="parTrans" cxnId="{9D426BDA-5CBB-49AE-98E4-DDFA7DD10D8E}">
      <dgm:prSet/>
      <dgm:spPr/>
      <dgm:t>
        <a:bodyPr/>
        <a:lstStyle/>
        <a:p>
          <a:endParaRPr lang="en-US"/>
        </a:p>
      </dgm:t>
    </dgm:pt>
    <dgm:pt modelId="{538C425D-4D50-42CC-B780-5D46655F1EE5}" type="sibTrans" cxnId="{9D426BDA-5CBB-49AE-98E4-DDFA7DD10D8E}">
      <dgm:prSet/>
      <dgm:spPr/>
      <dgm:t>
        <a:bodyPr/>
        <a:lstStyle/>
        <a:p>
          <a:endParaRPr lang="en-US"/>
        </a:p>
      </dgm:t>
    </dgm:pt>
    <dgm:pt modelId="{66DB6BD5-E989-4ED2-A29F-02A901482493}">
      <dgm:prSet/>
      <dgm:spPr/>
      <dgm:t>
        <a:bodyPr/>
        <a:lstStyle/>
        <a:p>
          <a:r>
            <a:rPr lang="en-GB"/>
            <a:t>If you ignore things they will get worse</a:t>
          </a:r>
          <a:endParaRPr lang="en-US"/>
        </a:p>
      </dgm:t>
    </dgm:pt>
    <dgm:pt modelId="{73BC9405-1BE5-4BA2-87CA-AF95C572FD23}" type="parTrans" cxnId="{C0192C40-0BE0-49CB-88C0-325718E7AD25}">
      <dgm:prSet/>
      <dgm:spPr/>
      <dgm:t>
        <a:bodyPr/>
        <a:lstStyle/>
        <a:p>
          <a:endParaRPr lang="en-US"/>
        </a:p>
      </dgm:t>
    </dgm:pt>
    <dgm:pt modelId="{BF80EF8D-92E4-4130-A6B7-C34ADB8D705A}" type="sibTrans" cxnId="{C0192C40-0BE0-49CB-88C0-325718E7AD25}">
      <dgm:prSet/>
      <dgm:spPr/>
      <dgm:t>
        <a:bodyPr/>
        <a:lstStyle/>
        <a:p>
          <a:endParaRPr lang="en-US"/>
        </a:p>
      </dgm:t>
    </dgm:pt>
    <dgm:pt modelId="{C0B4BEEF-0EF1-4FE1-AFDE-7A15BB5433EB}">
      <dgm:prSet/>
      <dgm:spPr/>
      <dgm:t>
        <a:bodyPr/>
        <a:lstStyle/>
        <a:p>
          <a:r>
            <a:rPr lang="en-GB"/>
            <a:t>There is no planet B, even though I’m young I can still be a climate champion</a:t>
          </a:r>
          <a:endParaRPr lang="en-US"/>
        </a:p>
      </dgm:t>
    </dgm:pt>
    <dgm:pt modelId="{C2DCBF29-DCFC-4BF9-9E03-E3506EC81801}" type="parTrans" cxnId="{7CF3F654-D9F4-4BCF-A6E2-FF9206B0A77C}">
      <dgm:prSet/>
      <dgm:spPr/>
      <dgm:t>
        <a:bodyPr/>
        <a:lstStyle/>
        <a:p>
          <a:endParaRPr lang="en-US"/>
        </a:p>
      </dgm:t>
    </dgm:pt>
    <dgm:pt modelId="{2413E41E-35F9-4DEB-B2C9-A9872D0BDBC5}" type="sibTrans" cxnId="{7CF3F654-D9F4-4BCF-A6E2-FF9206B0A77C}">
      <dgm:prSet/>
      <dgm:spPr/>
      <dgm:t>
        <a:bodyPr/>
        <a:lstStyle/>
        <a:p>
          <a:endParaRPr lang="en-US"/>
        </a:p>
      </dgm:t>
    </dgm:pt>
    <dgm:pt modelId="{A44F123A-C721-4DC9-95B3-C7EB8E90E267}" type="pres">
      <dgm:prSet presAssocID="{D614564F-F8E4-4DB0-A10A-560A34640529}" presName="diagram" presStyleCnt="0">
        <dgm:presLayoutVars>
          <dgm:dir/>
          <dgm:resizeHandles val="exact"/>
        </dgm:presLayoutVars>
      </dgm:prSet>
      <dgm:spPr/>
    </dgm:pt>
    <dgm:pt modelId="{DB1D1663-67F7-422E-9B44-ED35B54D68F1}" type="pres">
      <dgm:prSet presAssocID="{AB5B6D67-D8AB-4EE7-8E3C-6FBAE445B094}" presName="node" presStyleLbl="node1" presStyleIdx="0" presStyleCnt="9">
        <dgm:presLayoutVars>
          <dgm:bulletEnabled val="1"/>
        </dgm:presLayoutVars>
      </dgm:prSet>
      <dgm:spPr/>
    </dgm:pt>
    <dgm:pt modelId="{FA49D2A8-9BD3-4EF6-820A-2EFD8C6E01C0}" type="pres">
      <dgm:prSet presAssocID="{4B1A54BA-7139-4340-B621-F17FEB05E7B5}" presName="sibTrans" presStyleCnt="0"/>
      <dgm:spPr/>
    </dgm:pt>
    <dgm:pt modelId="{8B6B5B6C-9DF4-482D-B82C-129412F35AFA}" type="pres">
      <dgm:prSet presAssocID="{5AB6777E-28E6-41B7-9CB7-9E8FC74545C6}" presName="node" presStyleLbl="node1" presStyleIdx="1" presStyleCnt="9">
        <dgm:presLayoutVars>
          <dgm:bulletEnabled val="1"/>
        </dgm:presLayoutVars>
      </dgm:prSet>
      <dgm:spPr/>
    </dgm:pt>
    <dgm:pt modelId="{5A106086-81A1-4EDC-81B1-473CA9492C18}" type="pres">
      <dgm:prSet presAssocID="{99505F13-4F6D-476F-918C-A09BAE5CF772}" presName="sibTrans" presStyleCnt="0"/>
      <dgm:spPr/>
    </dgm:pt>
    <dgm:pt modelId="{7C9D5576-A4A5-455A-BC14-71D6E31B1D3B}" type="pres">
      <dgm:prSet presAssocID="{CDA7C9A2-FE4F-4A63-9C51-57869E39D5A6}" presName="node" presStyleLbl="node1" presStyleIdx="2" presStyleCnt="9">
        <dgm:presLayoutVars>
          <dgm:bulletEnabled val="1"/>
        </dgm:presLayoutVars>
      </dgm:prSet>
      <dgm:spPr/>
    </dgm:pt>
    <dgm:pt modelId="{63EDEF73-6C4E-491C-AE3F-99A70C171D3A}" type="pres">
      <dgm:prSet presAssocID="{50E4A183-C1EE-471E-9C55-4C0316417282}" presName="sibTrans" presStyleCnt="0"/>
      <dgm:spPr/>
    </dgm:pt>
    <dgm:pt modelId="{219F716D-38B3-4561-B22A-67DBDCBE0DA1}" type="pres">
      <dgm:prSet presAssocID="{291399D5-F115-4EC2-ABB7-092556B1C50D}" presName="node" presStyleLbl="node1" presStyleIdx="3" presStyleCnt="9">
        <dgm:presLayoutVars>
          <dgm:bulletEnabled val="1"/>
        </dgm:presLayoutVars>
      </dgm:prSet>
      <dgm:spPr/>
    </dgm:pt>
    <dgm:pt modelId="{6CCC2DD0-F48E-4F5F-A780-0925684B100C}" type="pres">
      <dgm:prSet presAssocID="{5AD3D46E-9C9D-40E3-A0D7-ECD3A5085ABC}" presName="sibTrans" presStyleCnt="0"/>
      <dgm:spPr/>
    </dgm:pt>
    <dgm:pt modelId="{15AEB9E3-3FBD-4699-9138-87978C207A5D}" type="pres">
      <dgm:prSet presAssocID="{703B3B67-75C7-43C8-B0E6-069B6A9731BA}" presName="node" presStyleLbl="node1" presStyleIdx="4" presStyleCnt="9">
        <dgm:presLayoutVars>
          <dgm:bulletEnabled val="1"/>
        </dgm:presLayoutVars>
      </dgm:prSet>
      <dgm:spPr/>
    </dgm:pt>
    <dgm:pt modelId="{0A18B2E7-3D0B-4814-8EE2-C7BD5EE4F138}" type="pres">
      <dgm:prSet presAssocID="{C28CB412-C163-438E-A63F-F72F0013C66B}" presName="sibTrans" presStyleCnt="0"/>
      <dgm:spPr/>
    </dgm:pt>
    <dgm:pt modelId="{A2FC1BEB-F1A5-43A4-8FD6-5EE890E7FE6D}" type="pres">
      <dgm:prSet presAssocID="{3BF9CF19-F2E4-4B44-94F3-C1D30EE1CE5A}" presName="node" presStyleLbl="node1" presStyleIdx="5" presStyleCnt="9">
        <dgm:presLayoutVars>
          <dgm:bulletEnabled val="1"/>
        </dgm:presLayoutVars>
      </dgm:prSet>
      <dgm:spPr/>
    </dgm:pt>
    <dgm:pt modelId="{F4DE27B5-FEE9-4EFE-93CF-588CC772182F}" type="pres">
      <dgm:prSet presAssocID="{62AF30A1-EACF-49FE-BF95-7FABE47CED73}" presName="sibTrans" presStyleCnt="0"/>
      <dgm:spPr/>
    </dgm:pt>
    <dgm:pt modelId="{3C30B9E5-296A-4EDA-B6C4-D980D7AF258A}" type="pres">
      <dgm:prSet presAssocID="{04DF0073-C8FF-41DB-8F64-B94C59E37B71}" presName="node" presStyleLbl="node1" presStyleIdx="6" presStyleCnt="9">
        <dgm:presLayoutVars>
          <dgm:bulletEnabled val="1"/>
        </dgm:presLayoutVars>
      </dgm:prSet>
      <dgm:spPr/>
    </dgm:pt>
    <dgm:pt modelId="{6A53555E-518A-4C33-8C44-BB594B7CD9BC}" type="pres">
      <dgm:prSet presAssocID="{538C425D-4D50-42CC-B780-5D46655F1EE5}" presName="sibTrans" presStyleCnt="0"/>
      <dgm:spPr/>
    </dgm:pt>
    <dgm:pt modelId="{36040736-1385-47E1-981D-B87D002F4F41}" type="pres">
      <dgm:prSet presAssocID="{66DB6BD5-E989-4ED2-A29F-02A901482493}" presName="node" presStyleLbl="node1" presStyleIdx="7" presStyleCnt="9">
        <dgm:presLayoutVars>
          <dgm:bulletEnabled val="1"/>
        </dgm:presLayoutVars>
      </dgm:prSet>
      <dgm:spPr/>
    </dgm:pt>
    <dgm:pt modelId="{8171B5A0-091C-4761-A35E-63C398E53538}" type="pres">
      <dgm:prSet presAssocID="{BF80EF8D-92E4-4130-A6B7-C34ADB8D705A}" presName="sibTrans" presStyleCnt="0"/>
      <dgm:spPr/>
    </dgm:pt>
    <dgm:pt modelId="{3615BEF1-43A6-456B-AEAD-96CA30CB18D7}" type="pres">
      <dgm:prSet presAssocID="{C0B4BEEF-0EF1-4FE1-AFDE-7A15BB5433EB}" presName="node" presStyleLbl="node1" presStyleIdx="8" presStyleCnt="9">
        <dgm:presLayoutVars>
          <dgm:bulletEnabled val="1"/>
        </dgm:presLayoutVars>
      </dgm:prSet>
      <dgm:spPr/>
    </dgm:pt>
  </dgm:ptLst>
  <dgm:cxnLst>
    <dgm:cxn modelId="{3AC86D2D-E375-42B5-B980-3330BA1B5E86}" type="presOf" srcId="{04DF0073-C8FF-41DB-8F64-B94C59E37B71}" destId="{3C30B9E5-296A-4EDA-B6C4-D980D7AF258A}" srcOrd="0" destOrd="0" presId="urn:microsoft.com/office/officeart/2005/8/layout/default"/>
    <dgm:cxn modelId="{C0192C40-0BE0-49CB-88C0-325718E7AD25}" srcId="{D614564F-F8E4-4DB0-A10A-560A34640529}" destId="{66DB6BD5-E989-4ED2-A29F-02A901482493}" srcOrd="7" destOrd="0" parTransId="{73BC9405-1BE5-4BA2-87CA-AF95C572FD23}" sibTransId="{BF80EF8D-92E4-4130-A6B7-C34ADB8D705A}"/>
    <dgm:cxn modelId="{6941815D-3307-44FD-BC73-FF476554C4F7}" type="presOf" srcId="{703B3B67-75C7-43C8-B0E6-069B6A9731BA}" destId="{15AEB9E3-3FBD-4699-9138-87978C207A5D}" srcOrd="0" destOrd="0" presId="urn:microsoft.com/office/officeart/2005/8/layout/default"/>
    <dgm:cxn modelId="{CB4E5D5E-928B-4404-A099-555120C004D0}" type="presOf" srcId="{C0B4BEEF-0EF1-4FE1-AFDE-7A15BB5433EB}" destId="{3615BEF1-43A6-456B-AEAD-96CA30CB18D7}" srcOrd="0" destOrd="0" presId="urn:microsoft.com/office/officeart/2005/8/layout/default"/>
    <dgm:cxn modelId="{ADD08466-7688-4E86-9EC5-CB38B0845810}" srcId="{D614564F-F8E4-4DB0-A10A-560A34640529}" destId="{3BF9CF19-F2E4-4B44-94F3-C1D30EE1CE5A}" srcOrd="5" destOrd="0" parTransId="{87D313E6-16CD-4146-BB72-6A712DC19871}" sibTransId="{62AF30A1-EACF-49FE-BF95-7FABE47CED73}"/>
    <dgm:cxn modelId="{7CF3F654-D9F4-4BCF-A6E2-FF9206B0A77C}" srcId="{D614564F-F8E4-4DB0-A10A-560A34640529}" destId="{C0B4BEEF-0EF1-4FE1-AFDE-7A15BB5433EB}" srcOrd="8" destOrd="0" parTransId="{C2DCBF29-DCFC-4BF9-9E03-E3506EC81801}" sibTransId="{2413E41E-35F9-4DEB-B2C9-A9872D0BDBC5}"/>
    <dgm:cxn modelId="{DFC23F7D-9ACB-4642-8417-CC97F39A20AA}" srcId="{D614564F-F8E4-4DB0-A10A-560A34640529}" destId="{CDA7C9A2-FE4F-4A63-9C51-57869E39D5A6}" srcOrd="2" destOrd="0" parTransId="{0B5F4601-3BF0-42B9-BD07-312752CE890D}" sibTransId="{50E4A183-C1EE-471E-9C55-4C0316417282}"/>
    <dgm:cxn modelId="{6BA27585-FFDB-408A-8F00-A85B7D8ECE27}" type="presOf" srcId="{CDA7C9A2-FE4F-4A63-9C51-57869E39D5A6}" destId="{7C9D5576-A4A5-455A-BC14-71D6E31B1D3B}" srcOrd="0" destOrd="0" presId="urn:microsoft.com/office/officeart/2005/8/layout/default"/>
    <dgm:cxn modelId="{070E0B92-C2FF-45FA-B093-6C356E878326}" type="presOf" srcId="{3BF9CF19-F2E4-4B44-94F3-C1D30EE1CE5A}" destId="{A2FC1BEB-F1A5-43A4-8FD6-5EE890E7FE6D}" srcOrd="0" destOrd="0" presId="urn:microsoft.com/office/officeart/2005/8/layout/default"/>
    <dgm:cxn modelId="{C26C14A1-3B64-4172-84FA-DB161F860B92}" srcId="{D614564F-F8E4-4DB0-A10A-560A34640529}" destId="{703B3B67-75C7-43C8-B0E6-069B6A9731BA}" srcOrd="4" destOrd="0" parTransId="{9FC156C0-B39C-467A-A771-C6452ECA5B67}" sibTransId="{C28CB412-C163-438E-A63F-F72F0013C66B}"/>
    <dgm:cxn modelId="{3E3FFEAC-4A43-4B62-9DC5-456A352429DD}" srcId="{D614564F-F8E4-4DB0-A10A-560A34640529}" destId="{291399D5-F115-4EC2-ABB7-092556B1C50D}" srcOrd="3" destOrd="0" parTransId="{11D3BE0E-1B0D-4982-9573-9E1800590457}" sibTransId="{5AD3D46E-9C9D-40E3-A0D7-ECD3A5085ABC}"/>
    <dgm:cxn modelId="{31F150D1-0635-4A91-97AE-60C1072A5ED1}" type="presOf" srcId="{AB5B6D67-D8AB-4EE7-8E3C-6FBAE445B094}" destId="{DB1D1663-67F7-422E-9B44-ED35B54D68F1}" srcOrd="0" destOrd="0" presId="urn:microsoft.com/office/officeart/2005/8/layout/default"/>
    <dgm:cxn modelId="{9D426BDA-5CBB-49AE-98E4-DDFA7DD10D8E}" srcId="{D614564F-F8E4-4DB0-A10A-560A34640529}" destId="{04DF0073-C8FF-41DB-8F64-B94C59E37B71}" srcOrd="6" destOrd="0" parTransId="{C816EA90-EA97-42F8-84DE-A67FEA8DF801}" sibTransId="{538C425D-4D50-42CC-B780-5D46655F1EE5}"/>
    <dgm:cxn modelId="{57A42DDC-ED17-4F55-A20A-D34805CD84A3}" type="presOf" srcId="{66DB6BD5-E989-4ED2-A29F-02A901482493}" destId="{36040736-1385-47E1-981D-B87D002F4F41}" srcOrd="0" destOrd="0" presId="urn:microsoft.com/office/officeart/2005/8/layout/default"/>
    <dgm:cxn modelId="{1B9248DD-548D-47E4-848D-A217E7783F08}" srcId="{D614564F-F8E4-4DB0-A10A-560A34640529}" destId="{AB5B6D67-D8AB-4EE7-8E3C-6FBAE445B094}" srcOrd="0" destOrd="0" parTransId="{95EE3915-DBA6-4A36-96B0-8906DC3C6E79}" sibTransId="{4B1A54BA-7139-4340-B621-F17FEB05E7B5}"/>
    <dgm:cxn modelId="{931383E3-3B87-47FE-B6F5-57A33A8CE0F9}" type="presOf" srcId="{291399D5-F115-4EC2-ABB7-092556B1C50D}" destId="{219F716D-38B3-4561-B22A-67DBDCBE0DA1}" srcOrd="0" destOrd="0" presId="urn:microsoft.com/office/officeart/2005/8/layout/default"/>
    <dgm:cxn modelId="{DFFB8BF1-8425-4B5A-B587-DFC4DE9ED36C}" type="presOf" srcId="{5AB6777E-28E6-41B7-9CB7-9E8FC74545C6}" destId="{8B6B5B6C-9DF4-482D-B82C-129412F35AFA}" srcOrd="0" destOrd="0" presId="urn:microsoft.com/office/officeart/2005/8/layout/default"/>
    <dgm:cxn modelId="{B22BF6F1-71DA-4F14-BC52-8B93F5356C58}" type="presOf" srcId="{D614564F-F8E4-4DB0-A10A-560A34640529}" destId="{A44F123A-C721-4DC9-95B3-C7EB8E90E267}" srcOrd="0" destOrd="0" presId="urn:microsoft.com/office/officeart/2005/8/layout/default"/>
    <dgm:cxn modelId="{2F049BFD-2168-4A4B-B788-10CCC9B58CEB}" srcId="{D614564F-F8E4-4DB0-A10A-560A34640529}" destId="{5AB6777E-28E6-41B7-9CB7-9E8FC74545C6}" srcOrd="1" destOrd="0" parTransId="{BFD02E95-B60C-4BCB-8531-876FCBA8CF7F}" sibTransId="{99505F13-4F6D-476F-918C-A09BAE5CF772}"/>
    <dgm:cxn modelId="{194B2E20-E35B-46E3-92B1-0430980C3C2D}" type="presParOf" srcId="{A44F123A-C721-4DC9-95B3-C7EB8E90E267}" destId="{DB1D1663-67F7-422E-9B44-ED35B54D68F1}" srcOrd="0" destOrd="0" presId="urn:microsoft.com/office/officeart/2005/8/layout/default"/>
    <dgm:cxn modelId="{079C714F-4A6B-4F23-9045-924E39C6DB54}" type="presParOf" srcId="{A44F123A-C721-4DC9-95B3-C7EB8E90E267}" destId="{FA49D2A8-9BD3-4EF6-820A-2EFD8C6E01C0}" srcOrd="1" destOrd="0" presId="urn:microsoft.com/office/officeart/2005/8/layout/default"/>
    <dgm:cxn modelId="{22329BED-8C45-4746-B88D-04E0A62C540E}" type="presParOf" srcId="{A44F123A-C721-4DC9-95B3-C7EB8E90E267}" destId="{8B6B5B6C-9DF4-482D-B82C-129412F35AFA}" srcOrd="2" destOrd="0" presId="urn:microsoft.com/office/officeart/2005/8/layout/default"/>
    <dgm:cxn modelId="{A6FA7ECD-DF76-46D1-B8B7-444AEF5B7E8A}" type="presParOf" srcId="{A44F123A-C721-4DC9-95B3-C7EB8E90E267}" destId="{5A106086-81A1-4EDC-81B1-473CA9492C18}" srcOrd="3" destOrd="0" presId="urn:microsoft.com/office/officeart/2005/8/layout/default"/>
    <dgm:cxn modelId="{6C2A202A-CE9F-4379-8A2A-D9CE21DD09BC}" type="presParOf" srcId="{A44F123A-C721-4DC9-95B3-C7EB8E90E267}" destId="{7C9D5576-A4A5-455A-BC14-71D6E31B1D3B}" srcOrd="4" destOrd="0" presId="urn:microsoft.com/office/officeart/2005/8/layout/default"/>
    <dgm:cxn modelId="{D0008331-BFA5-483E-A377-AE25B32B88F8}" type="presParOf" srcId="{A44F123A-C721-4DC9-95B3-C7EB8E90E267}" destId="{63EDEF73-6C4E-491C-AE3F-99A70C171D3A}" srcOrd="5" destOrd="0" presId="urn:microsoft.com/office/officeart/2005/8/layout/default"/>
    <dgm:cxn modelId="{E9FA6F84-154E-4ECC-9700-4E8AE1B699BE}" type="presParOf" srcId="{A44F123A-C721-4DC9-95B3-C7EB8E90E267}" destId="{219F716D-38B3-4561-B22A-67DBDCBE0DA1}" srcOrd="6" destOrd="0" presId="urn:microsoft.com/office/officeart/2005/8/layout/default"/>
    <dgm:cxn modelId="{CC7E5ECA-C373-4822-967B-88D9E905E30A}" type="presParOf" srcId="{A44F123A-C721-4DC9-95B3-C7EB8E90E267}" destId="{6CCC2DD0-F48E-4F5F-A780-0925684B100C}" srcOrd="7" destOrd="0" presId="urn:microsoft.com/office/officeart/2005/8/layout/default"/>
    <dgm:cxn modelId="{62A006E4-0C8C-444E-AEC8-92E5682EE74A}" type="presParOf" srcId="{A44F123A-C721-4DC9-95B3-C7EB8E90E267}" destId="{15AEB9E3-3FBD-4699-9138-87978C207A5D}" srcOrd="8" destOrd="0" presId="urn:microsoft.com/office/officeart/2005/8/layout/default"/>
    <dgm:cxn modelId="{26C61C56-F3D5-4789-B9EB-97DEE2AB8F9D}" type="presParOf" srcId="{A44F123A-C721-4DC9-95B3-C7EB8E90E267}" destId="{0A18B2E7-3D0B-4814-8EE2-C7BD5EE4F138}" srcOrd="9" destOrd="0" presId="urn:microsoft.com/office/officeart/2005/8/layout/default"/>
    <dgm:cxn modelId="{E5032091-4189-4099-89EA-2C1A0E6F507E}" type="presParOf" srcId="{A44F123A-C721-4DC9-95B3-C7EB8E90E267}" destId="{A2FC1BEB-F1A5-43A4-8FD6-5EE890E7FE6D}" srcOrd="10" destOrd="0" presId="urn:microsoft.com/office/officeart/2005/8/layout/default"/>
    <dgm:cxn modelId="{CA0B2147-5FA2-404B-9E73-5D2A35645E9C}" type="presParOf" srcId="{A44F123A-C721-4DC9-95B3-C7EB8E90E267}" destId="{F4DE27B5-FEE9-4EFE-93CF-588CC772182F}" srcOrd="11" destOrd="0" presId="urn:microsoft.com/office/officeart/2005/8/layout/default"/>
    <dgm:cxn modelId="{F02CE6EB-313D-49AC-84B9-57207D33598D}" type="presParOf" srcId="{A44F123A-C721-4DC9-95B3-C7EB8E90E267}" destId="{3C30B9E5-296A-4EDA-B6C4-D980D7AF258A}" srcOrd="12" destOrd="0" presId="urn:microsoft.com/office/officeart/2005/8/layout/default"/>
    <dgm:cxn modelId="{89A97620-4FA9-48D5-B9E2-BEB7732A896D}" type="presParOf" srcId="{A44F123A-C721-4DC9-95B3-C7EB8E90E267}" destId="{6A53555E-518A-4C33-8C44-BB594B7CD9BC}" srcOrd="13" destOrd="0" presId="urn:microsoft.com/office/officeart/2005/8/layout/default"/>
    <dgm:cxn modelId="{98D51C63-7E9E-4484-81C2-A2C188ACFBF2}" type="presParOf" srcId="{A44F123A-C721-4DC9-95B3-C7EB8E90E267}" destId="{36040736-1385-47E1-981D-B87D002F4F41}" srcOrd="14" destOrd="0" presId="urn:microsoft.com/office/officeart/2005/8/layout/default"/>
    <dgm:cxn modelId="{81C6E13F-AC49-4703-BA7C-DCEA82195304}" type="presParOf" srcId="{A44F123A-C721-4DC9-95B3-C7EB8E90E267}" destId="{8171B5A0-091C-4761-A35E-63C398E53538}" srcOrd="15" destOrd="0" presId="urn:microsoft.com/office/officeart/2005/8/layout/default"/>
    <dgm:cxn modelId="{943C88D0-7854-48CB-9B06-6BCEBB0F5B69}" type="presParOf" srcId="{A44F123A-C721-4DC9-95B3-C7EB8E90E267}" destId="{3615BEF1-43A6-456B-AEAD-96CA30CB18D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373315-9144-49AD-82C6-13EAB01A84F2}"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C118C04-D70E-4458-8C9E-5296B17BEE2D}">
      <dgm:prSet/>
      <dgm:spPr/>
      <dgm:t>
        <a:bodyPr/>
        <a:lstStyle/>
        <a:p>
          <a:r>
            <a:rPr lang="en-GB" b="0" i="0"/>
            <a:t>Happy </a:t>
          </a:r>
          <a:endParaRPr lang="en-US"/>
        </a:p>
      </dgm:t>
    </dgm:pt>
    <dgm:pt modelId="{F50086F5-5DB7-4533-817F-2F19C91C162A}" type="parTrans" cxnId="{680FD352-F8AE-4B11-AC87-D06E0F153B1C}">
      <dgm:prSet/>
      <dgm:spPr/>
      <dgm:t>
        <a:bodyPr/>
        <a:lstStyle/>
        <a:p>
          <a:endParaRPr lang="en-US"/>
        </a:p>
      </dgm:t>
    </dgm:pt>
    <dgm:pt modelId="{6BF063AF-0E8E-4295-82BE-DA5E980B4533}" type="sibTrans" cxnId="{680FD352-F8AE-4B11-AC87-D06E0F153B1C}">
      <dgm:prSet/>
      <dgm:spPr/>
      <dgm:t>
        <a:bodyPr/>
        <a:lstStyle/>
        <a:p>
          <a:endParaRPr lang="en-US"/>
        </a:p>
      </dgm:t>
    </dgm:pt>
    <dgm:pt modelId="{EDD569A4-EC6E-4FA8-B5CB-48C7861ED3D2}">
      <dgm:prSet/>
      <dgm:spPr/>
      <dgm:t>
        <a:bodyPr/>
        <a:lstStyle/>
        <a:p>
          <a:r>
            <a:rPr lang="en-GB" b="0" i="0"/>
            <a:t>Angry</a:t>
          </a:r>
          <a:endParaRPr lang="en-US"/>
        </a:p>
      </dgm:t>
    </dgm:pt>
    <dgm:pt modelId="{DE214644-4DB6-4034-8C6C-935BE900937E}" type="parTrans" cxnId="{762DA429-D636-4623-A39F-A8829B82F536}">
      <dgm:prSet/>
      <dgm:spPr/>
      <dgm:t>
        <a:bodyPr/>
        <a:lstStyle/>
        <a:p>
          <a:endParaRPr lang="en-US"/>
        </a:p>
      </dgm:t>
    </dgm:pt>
    <dgm:pt modelId="{3670D1A6-C97D-42EA-AF5B-E5848B107F96}" type="sibTrans" cxnId="{762DA429-D636-4623-A39F-A8829B82F536}">
      <dgm:prSet/>
      <dgm:spPr/>
      <dgm:t>
        <a:bodyPr/>
        <a:lstStyle/>
        <a:p>
          <a:endParaRPr lang="en-US"/>
        </a:p>
      </dgm:t>
    </dgm:pt>
    <dgm:pt modelId="{82EE3E2E-0C70-4F35-8BBE-1FB3C2FC796B}">
      <dgm:prSet/>
      <dgm:spPr/>
      <dgm:t>
        <a:bodyPr/>
        <a:lstStyle/>
        <a:p>
          <a:r>
            <a:rPr lang="en-GB" b="0" i="0"/>
            <a:t>Sad</a:t>
          </a:r>
          <a:endParaRPr lang="en-US"/>
        </a:p>
      </dgm:t>
    </dgm:pt>
    <dgm:pt modelId="{2DE1A2EA-A72F-4264-AD37-5961A3AAB86E}" type="parTrans" cxnId="{73FA8271-94E6-4D69-AD1F-9E11B309F35D}">
      <dgm:prSet/>
      <dgm:spPr/>
      <dgm:t>
        <a:bodyPr/>
        <a:lstStyle/>
        <a:p>
          <a:endParaRPr lang="en-US"/>
        </a:p>
      </dgm:t>
    </dgm:pt>
    <dgm:pt modelId="{3950A31E-2E45-4EFF-BF4B-30825766F7F0}" type="sibTrans" cxnId="{73FA8271-94E6-4D69-AD1F-9E11B309F35D}">
      <dgm:prSet/>
      <dgm:spPr/>
      <dgm:t>
        <a:bodyPr/>
        <a:lstStyle/>
        <a:p>
          <a:endParaRPr lang="en-US"/>
        </a:p>
      </dgm:t>
    </dgm:pt>
    <dgm:pt modelId="{8799771D-CB7A-48E2-B898-CB8658121F9A}">
      <dgm:prSet/>
      <dgm:spPr/>
      <dgm:t>
        <a:bodyPr/>
        <a:lstStyle/>
        <a:p>
          <a:r>
            <a:rPr lang="en-GB" b="0" i="0" dirty="0"/>
            <a:t>Shocked / Scared</a:t>
          </a:r>
          <a:endParaRPr lang="en-US" dirty="0"/>
        </a:p>
      </dgm:t>
    </dgm:pt>
    <dgm:pt modelId="{37740DD2-4E0C-4771-A39E-D8D7B6EAF5C9}" type="parTrans" cxnId="{5BC76B48-491B-4A7C-93C0-E3EAE9A75E77}">
      <dgm:prSet/>
      <dgm:spPr/>
      <dgm:t>
        <a:bodyPr/>
        <a:lstStyle/>
        <a:p>
          <a:endParaRPr lang="en-US"/>
        </a:p>
      </dgm:t>
    </dgm:pt>
    <dgm:pt modelId="{EABCE487-752B-4EFB-8F69-7A07FE6024F4}" type="sibTrans" cxnId="{5BC76B48-491B-4A7C-93C0-E3EAE9A75E77}">
      <dgm:prSet/>
      <dgm:spPr/>
      <dgm:t>
        <a:bodyPr/>
        <a:lstStyle/>
        <a:p>
          <a:endParaRPr lang="en-US"/>
        </a:p>
      </dgm:t>
    </dgm:pt>
    <dgm:pt modelId="{C5FDFDD2-A50B-48B0-80A5-817795BD0FF4}" type="pres">
      <dgm:prSet presAssocID="{18373315-9144-49AD-82C6-13EAB01A84F2}" presName="root" presStyleCnt="0">
        <dgm:presLayoutVars>
          <dgm:dir/>
          <dgm:resizeHandles val="exact"/>
        </dgm:presLayoutVars>
      </dgm:prSet>
      <dgm:spPr/>
    </dgm:pt>
    <dgm:pt modelId="{0C24D6C0-EA46-46E0-AB84-2CD899499015}" type="pres">
      <dgm:prSet presAssocID="{2C118C04-D70E-4458-8C9E-5296B17BEE2D}" presName="compNode" presStyleCnt="0"/>
      <dgm:spPr/>
    </dgm:pt>
    <dgm:pt modelId="{9FC3356D-4D3C-4836-BF9B-AA5468EA2250}" type="pres">
      <dgm:prSet presAssocID="{2C118C04-D70E-4458-8C9E-5296B17BEE2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nglasses Face Outline"/>
        </a:ext>
      </dgm:extLst>
    </dgm:pt>
    <dgm:pt modelId="{E0EB95F9-BA4B-47F0-B961-9459447CACD0}" type="pres">
      <dgm:prSet presAssocID="{2C118C04-D70E-4458-8C9E-5296B17BEE2D}" presName="spaceRect" presStyleCnt="0"/>
      <dgm:spPr/>
    </dgm:pt>
    <dgm:pt modelId="{C8E162F9-FE4E-4AEC-9133-815E4B283155}" type="pres">
      <dgm:prSet presAssocID="{2C118C04-D70E-4458-8C9E-5296B17BEE2D}" presName="textRect" presStyleLbl="revTx" presStyleIdx="0" presStyleCnt="4">
        <dgm:presLayoutVars>
          <dgm:chMax val="1"/>
          <dgm:chPref val="1"/>
        </dgm:presLayoutVars>
      </dgm:prSet>
      <dgm:spPr/>
    </dgm:pt>
    <dgm:pt modelId="{DB929F99-40B5-4436-AC7B-55D8367FD0A9}" type="pres">
      <dgm:prSet presAssocID="{6BF063AF-0E8E-4295-82BE-DA5E980B4533}" presName="sibTrans" presStyleCnt="0"/>
      <dgm:spPr/>
    </dgm:pt>
    <dgm:pt modelId="{0AE4E93E-D979-41BF-9172-D8AADAF91C7C}" type="pres">
      <dgm:prSet presAssocID="{EDD569A4-EC6E-4FA8-B5CB-48C7861ED3D2}" presName="compNode" presStyleCnt="0"/>
      <dgm:spPr/>
    </dgm:pt>
    <dgm:pt modelId="{0924FC87-9E53-43F3-92CE-D631C85D9E06}" type="pres">
      <dgm:prSet presAssocID="{EDD569A4-EC6E-4FA8-B5CB-48C7861ED3D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ry Face with No Fill"/>
        </a:ext>
      </dgm:extLst>
    </dgm:pt>
    <dgm:pt modelId="{AF29525C-F31B-4DF1-8D87-06B0564F0E62}" type="pres">
      <dgm:prSet presAssocID="{EDD569A4-EC6E-4FA8-B5CB-48C7861ED3D2}" presName="spaceRect" presStyleCnt="0"/>
      <dgm:spPr/>
    </dgm:pt>
    <dgm:pt modelId="{C9F65379-38D3-41D0-AA49-91EBA89E9CFB}" type="pres">
      <dgm:prSet presAssocID="{EDD569A4-EC6E-4FA8-B5CB-48C7861ED3D2}" presName="textRect" presStyleLbl="revTx" presStyleIdx="1" presStyleCnt="4">
        <dgm:presLayoutVars>
          <dgm:chMax val="1"/>
          <dgm:chPref val="1"/>
        </dgm:presLayoutVars>
      </dgm:prSet>
      <dgm:spPr/>
    </dgm:pt>
    <dgm:pt modelId="{93C9E83B-E0E5-4826-B0A8-C7E78C3CAF0C}" type="pres">
      <dgm:prSet presAssocID="{3670D1A6-C97D-42EA-AF5B-E5848B107F96}" presName="sibTrans" presStyleCnt="0"/>
      <dgm:spPr/>
    </dgm:pt>
    <dgm:pt modelId="{9EB7C551-3AD3-4E16-9430-464E8A3A3C71}" type="pres">
      <dgm:prSet presAssocID="{82EE3E2E-0C70-4F35-8BBE-1FB3C2FC796B}" presName="compNode" presStyleCnt="0"/>
      <dgm:spPr/>
    </dgm:pt>
    <dgm:pt modelId="{BECD62C6-BEF0-4E8C-A461-2EED20124DC7}" type="pres">
      <dgm:prSet presAssocID="{82EE3E2E-0C70-4F35-8BBE-1FB3C2FC79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ried Face with Solid Fill"/>
        </a:ext>
      </dgm:extLst>
    </dgm:pt>
    <dgm:pt modelId="{29C27197-587E-496F-8797-11F90EE215E4}" type="pres">
      <dgm:prSet presAssocID="{82EE3E2E-0C70-4F35-8BBE-1FB3C2FC796B}" presName="spaceRect" presStyleCnt="0"/>
      <dgm:spPr/>
    </dgm:pt>
    <dgm:pt modelId="{35B2920C-9F3A-451D-9098-B60679FC45FA}" type="pres">
      <dgm:prSet presAssocID="{82EE3E2E-0C70-4F35-8BBE-1FB3C2FC796B}" presName="textRect" presStyleLbl="revTx" presStyleIdx="2" presStyleCnt="4">
        <dgm:presLayoutVars>
          <dgm:chMax val="1"/>
          <dgm:chPref val="1"/>
        </dgm:presLayoutVars>
      </dgm:prSet>
      <dgm:spPr/>
    </dgm:pt>
    <dgm:pt modelId="{5E622D0F-40C4-44A5-AC6F-859F16E6CB07}" type="pres">
      <dgm:prSet presAssocID="{3950A31E-2E45-4EFF-BF4B-30825766F7F0}" presName="sibTrans" presStyleCnt="0"/>
      <dgm:spPr/>
    </dgm:pt>
    <dgm:pt modelId="{DF007180-4B2D-45CA-B006-8872605BED71}" type="pres">
      <dgm:prSet presAssocID="{8799771D-CB7A-48E2-B898-CB8658121F9A}" presName="compNode" presStyleCnt="0"/>
      <dgm:spPr/>
    </dgm:pt>
    <dgm:pt modelId="{0D0AF814-D21A-4C52-8ECE-36EBE1809591}" type="pres">
      <dgm:prSet presAssocID="{8799771D-CB7A-48E2-B898-CB8658121F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rprised Face with Solid Fill"/>
        </a:ext>
      </dgm:extLst>
    </dgm:pt>
    <dgm:pt modelId="{1EA13110-330E-42B6-977E-8457022FEED8}" type="pres">
      <dgm:prSet presAssocID="{8799771D-CB7A-48E2-B898-CB8658121F9A}" presName="spaceRect" presStyleCnt="0"/>
      <dgm:spPr/>
    </dgm:pt>
    <dgm:pt modelId="{46BDA7E4-FF95-4389-9F5D-E226C45087C1}" type="pres">
      <dgm:prSet presAssocID="{8799771D-CB7A-48E2-B898-CB8658121F9A}" presName="textRect" presStyleLbl="revTx" presStyleIdx="3" presStyleCnt="4">
        <dgm:presLayoutVars>
          <dgm:chMax val="1"/>
          <dgm:chPref val="1"/>
        </dgm:presLayoutVars>
      </dgm:prSet>
      <dgm:spPr/>
    </dgm:pt>
  </dgm:ptLst>
  <dgm:cxnLst>
    <dgm:cxn modelId="{A83C840C-1052-4DBD-A1E7-A5265ED03D64}" type="presOf" srcId="{2C118C04-D70E-4458-8C9E-5296B17BEE2D}" destId="{C8E162F9-FE4E-4AEC-9133-815E4B283155}" srcOrd="0" destOrd="0" presId="urn:microsoft.com/office/officeart/2018/2/layout/IconLabelList"/>
    <dgm:cxn modelId="{7032330F-A04F-4D65-8964-0975C340B7E0}" type="presOf" srcId="{8799771D-CB7A-48E2-B898-CB8658121F9A}" destId="{46BDA7E4-FF95-4389-9F5D-E226C45087C1}" srcOrd="0" destOrd="0" presId="urn:microsoft.com/office/officeart/2018/2/layout/IconLabelList"/>
    <dgm:cxn modelId="{762DA429-D636-4623-A39F-A8829B82F536}" srcId="{18373315-9144-49AD-82C6-13EAB01A84F2}" destId="{EDD569A4-EC6E-4FA8-B5CB-48C7861ED3D2}" srcOrd="1" destOrd="0" parTransId="{DE214644-4DB6-4034-8C6C-935BE900937E}" sibTransId="{3670D1A6-C97D-42EA-AF5B-E5848B107F96}"/>
    <dgm:cxn modelId="{D20AA363-0C0E-4368-9467-075A68597161}" type="presOf" srcId="{EDD569A4-EC6E-4FA8-B5CB-48C7861ED3D2}" destId="{C9F65379-38D3-41D0-AA49-91EBA89E9CFB}" srcOrd="0" destOrd="0" presId="urn:microsoft.com/office/officeart/2018/2/layout/IconLabelList"/>
    <dgm:cxn modelId="{5BC76B48-491B-4A7C-93C0-E3EAE9A75E77}" srcId="{18373315-9144-49AD-82C6-13EAB01A84F2}" destId="{8799771D-CB7A-48E2-B898-CB8658121F9A}" srcOrd="3" destOrd="0" parTransId="{37740DD2-4E0C-4771-A39E-D8D7B6EAF5C9}" sibTransId="{EABCE487-752B-4EFB-8F69-7A07FE6024F4}"/>
    <dgm:cxn modelId="{73FA8271-94E6-4D69-AD1F-9E11B309F35D}" srcId="{18373315-9144-49AD-82C6-13EAB01A84F2}" destId="{82EE3E2E-0C70-4F35-8BBE-1FB3C2FC796B}" srcOrd="2" destOrd="0" parTransId="{2DE1A2EA-A72F-4264-AD37-5961A3AAB86E}" sibTransId="{3950A31E-2E45-4EFF-BF4B-30825766F7F0}"/>
    <dgm:cxn modelId="{680FD352-F8AE-4B11-AC87-D06E0F153B1C}" srcId="{18373315-9144-49AD-82C6-13EAB01A84F2}" destId="{2C118C04-D70E-4458-8C9E-5296B17BEE2D}" srcOrd="0" destOrd="0" parTransId="{F50086F5-5DB7-4533-817F-2F19C91C162A}" sibTransId="{6BF063AF-0E8E-4295-82BE-DA5E980B4533}"/>
    <dgm:cxn modelId="{3F97D053-21EE-4FA4-92B1-443DE02441F2}" type="presOf" srcId="{18373315-9144-49AD-82C6-13EAB01A84F2}" destId="{C5FDFDD2-A50B-48B0-80A5-817795BD0FF4}" srcOrd="0" destOrd="0" presId="urn:microsoft.com/office/officeart/2018/2/layout/IconLabelList"/>
    <dgm:cxn modelId="{5BB8FC8A-0339-4676-BFEE-24BE7E8248DD}" type="presOf" srcId="{82EE3E2E-0C70-4F35-8BBE-1FB3C2FC796B}" destId="{35B2920C-9F3A-451D-9098-B60679FC45FA}" srcOrd="0" destOrd="0" presId="urn:microsoft.com/office/officeart/2018/2/layout/IconLabelList"/>
    <dgm:cxn modelId="{19F1416D-426E-4969-AF5F-27B3B3788130}" type="presParOf" srcId="{C5FDFDD2-A50B-48B0-80A5-817795BD0FF4}" destId="{0C24D6C0-EA46-46E0-AB84-2CD899499015}" srcOrd="0" destOrd="0" presId="urn:microsoft.com/office/officeart/2018/2/layout/IconLabelList"/>
    <dgm:cxn modelId="{CF09D1A8-BE15-407C-8472-A2549A73FB74}" type="presParOf" srcId="{0C24D6C0-EA46-46E0-AB84-2CD899499015}" destId="{9FC3356D-4D3C-4836-BF9B-AA5468EA2250}" srcOrd="0" destOrd="0" presId="urn:microsoft.com/office/officeart/2018/2/layout/IconLabelList"/>
    <dgm:cxn modelId="{F2D09C7A-BEF1-4956-B8EB-8648BC1A09FB}" type="presParOf" srcId="{0C24D6C0-EA46-46E0-AB84-2CD899499015}" destId="{E0EB95F9-BA4B-47F0-B961-9459447CACD0}" srcOrd="1" destOrd="0" presId="urn:microsoft.com/office/officeart/2018/2/layout/IconLabelList"/>
    <dgm:cxn modelId="{C8BD7D99-853C-4A43-9981-2A7E5A154844}" type="presParOf" srcId="{0C24D6C0-EA46-46E0-AB84-2CD899499015}" destId="{C8E162F9-FE4E-4AEC-9133-815E4B283155}" srcOrd="2" destOrd="0" presId="urn:microsoft.com/office/officeart/2018/2/layout/IconLabelList"/>
    <dgm:cxn modelId="{2A51B664-1947-4630-8DE6-E5A32D871B2D}" type="presParOf" srcId="{C5FDFDD2-A50B-48B0-80A5-817795BD0FF4}" destId="{DB929F99-40B5-4436-AC7B-55D8367FD0A9}" srcOrd="1" destOrd="0" presId="urn:microsoft.com/office/officeart/2018/2/layout/IconLabelList"/>
    <dgm:cxn modelId="{3F769C1E-82B0-480A-AF4B-85BA912E1D13}" type="presParOf" srcId="{C5FDFDD2-A50B-48B0-80A5-817795BD0FF4}" destId="{0AE4E93E-D979-41BF-9172-D8AADAF91C7C}" srcOrd="2" destOrd="0" presId="urn:microsoft.com/office/officeart/2018/2/layout/IconLabelList"/>
    <dgm:cxn modelId="{293D4498-DAAC-4A7A-B598-54AB5B9A3987}" type="presParOf" srcId="{0AE4E93E-D979-41BF-9172-D8AADAF91C7C}" destId="{0924FC87-9E53-43F3-92CE-D631C85D9E06}" srcOrd="0" destOrd="0" presId="urn:microsoft.com/office/officeart/2018/2/layout/IconLabelList"/>
    <dgm:cxn modelId="{4122D187-2D3E-40BE-9D90-09AB8D645AD0}" type="presParOf" srcId="{0AE4E93E-D979-41BF-9172-D8AADAF91C7C}" destId="{AF29525C-F31B-4DF1-8D87-06B0564F0E62}" srcOrd="1" destOrd="0" presId="urn:microsoft.com/office/officeart/2018/2/layout/IconLabelList"/>
    <dgm:cxn modelId="{EDB049B7-825E-478E-A1FB-9E2A03233B5A}" type="presParOf" srcId="{0AE4E93E-D979-41BF-9172-D8AADAF91C7C}" destId="{C9F65379-38D3-41D0-AA49-91EBA89E9CFB}" srcOrd="2" destOrd="0" presId="urn:microsoft.com/office/officeart/2018/2/layout/IconLabelList"/>
    <dgm:cxn modelId="{A880AFED-3EA7-428A-9EB8-8020674CC8BB}" type="presParOf" srcId="{C5FDFDD2-A50B-48B0-80A5-817795BD0FF4}" destId="{93C9E83B-E0E5-4826-B0A8-C7E78C3CAF0C}" srcOrd="3" destOrd="0" presId="urn:microsoft.com/office/officeart/2018/2/layout/IconLabelList"/>
    <dgm:cxn modelId="{8607D5A6-D6E1-42B4-AA7F-5C78F7526F62}" type="presParOf" srcId="{C5FDFDD2-A50B-48B0-80A5-817795BD0FF4}" destId="{9EB7C551-3AD3-4E16-9430-464E8A3A3C71}" srcOrd="4" destOrd="0" presId="urn:microsoft.com/office/officeart/2018/2/layout/IconLabelList"/>
    <dgm:cxn modelId="{42C30103-F407-4B5E-9869-F9F15303A477}" type="presParOf" srcId="{9EB7C551-3AD3-4E16-9430-464E8A3A3C71}" destId="{BECD62C6-BEF0-4E8C-A461-2EED20124DC7}" srcOrd="0" destOrd="0" presId="urn:microsoft.com/office/officeart/2018/2/layout/IconLabelList"/>
    <dgm:cxn modelId="{3F13313C-D2CC-4EFA-B6EC-6FCB246DA621}" type="presParOf" srcId="{9EB7C551-3AD3-4E16-9430-464E8A3A3C71}" destId="{29C27197-587E-496F-8797-11F90EE215E4}" srcOrd="1" destOrd="0" presId="urn:microsoft.com/office/officeart/2018/2/layout/IconLabelList"/>
    <dgm:cxn modelId="{238ED1D0-AE70-4F85-94CF-546D3B374A45}" type="presParOf" srcId="{9EB7C551-3AD3-4E16-9430-464E8A3A3C71}" destId="{35B2920C-9F3A-451D-9098-B60679FC45FA}" srcOrd="2" destOrd="0" presId="urn:microsoft.com/office/officeart/2018/2/layout/IconLabelList"/>
    <dgm:cxn modelId="{77B8100F-47FE-4B2A-9CF4-DD0747CDE5BD}" type="presParOf" srcId="{C5FDFDD2-A50B-48B0-80A5-817795BD0FF4}" destId="{5E622D0F-40C4-44A5-AC6F-859F16E6CB07}" srcOrd="5" destOrd="0" presId="urn:microsoft.com/office/officeart/2018/2/layout/IconLabelList"/>
    <dgm:cxn modelId="{D7E1FACE-DAB7-4FD0-BED7-DC022393B582}" type="presParOf" srcId="{C5FDFDD2-A50B-48B0-80A5-817795BD0FF4}" destId="{DF007180-4B2D-45CA-B006-8872605BED71}" srcOrd="6" destOrd="0" presId="urn:microsoft.com/office/officeart/2018/2/layout/IconLabelList"/>
    <dgm:cxn modelId="{31770382-408E-4716-BC49-DF17F2B968E9}" type="presParOf" srcId="{DF007180-4B2D-45CA-B006-8872605BED71}" destId="{0D0AF814-D21A-4C52-8ECE-36EBE1809591}" srcOrd="0" destOrd="0" presId="urn:microsoft.com/office/officeart/2018/2/layout/IconLabelList"/>
    <dgm:cxn modelId="{7C7FB2C2-1C08-4773-BB3A-5184008F1FBE}" type="presParOf" srcId="{DF007180-4B2D-45CA-B006-8872605BED71}" destId="{1EA13110-330E-42B6-977E-8457022FEED8}" srcOrd="1" destOrd="0" presId="urn:microsoft.com/office/officeart/2018/2/layout/IconLabelList"/>
    <dgm:cxn modelId="{57F64ED7-4540-4BF0-B0DB-967BB298052B}" type="presParOf" srcId="{DF007180-4B2D-45CA-B006-8872605BED71}" destId="{46BDA7E4-FF95-4389-9F5D-E226C45087C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3CFBA7-6FDA-4C1E-A30B-E9FC0D098C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5E1DF35-E4B1-49D6-87E2-2C85E5FA7D8A}">
      <dgm:prSet/>
      <dgm:spPr/>
      <dgm:t>
        <a:bodyPr/>
        <a:lstStyle/>
        <a:p>
          <a:r>
            <a:rPr lang="en-GB" dirty="0"/>
            <a:t>When writing any story, we always need to think of three main parts:</a:t>
          </a:r>
          <a:endParaRPr lang="en-US" dirty="0"/>
        </a:p>
      </dgm:t>
    </dgm:pt>
    <dgm:pt modelId="{64976E07-284E-41A4-8AFA-814BD64B1231}" type="parTrans" cxnId="{A2CD3BCD-4CA2-4F7A-AD4F-9718032A14E7}">
      <dgm:prSet/>
      <dgm:spPr/>
      <dgm:t>
        <a:bodyPr/>
        <a:lstStyle/>
        <a:p>
          <a:endParaRPr lang="en-US"/>
        </a:p>
      </dgm:t>
    </dgm:pt>
    <dgm:pt modelId="{62DEEC55-D8F5-43D5-8860-9E08B97CFF55}" type="sibTrans" cxnId="{A2CD3BCD-4CA2-4F7A-AD4F-9718032A14E7}">
      <dgm:prSet/>
      <dgm:spPr/>
      <dgm:t>
        <a:bodyPr/>
        <a:lstStyle/>
        <a:p>
          <a:endParaRPr lang="en-US"/>
        </a:p>
      </dgm:t>
    </dgm:pt>
    <dgm:pt modelId="{02265065-B43F-40C6-A4F5-C33DDCC2DDD7}">
      <dgm:prSet/>
      <dgm:spPr/>
      <dgm:t>
        <a:bodyPr/>
        <a:lstStyle/>
        <a:p>
          <a:r>
            <a:rPr lang="en-GB"/>
            <a:t>Characters</a:t>
          </a:r>
          <a:endParaRPr lang="en-US"/>
        </a:p>
      </dgm:t>
    </dgm:pt>
    <dgm:pt modelId="{83FB6CD2-C686-497B-AF0E-815CF8951521}" type="parTrans" cxnId="{3348923B-DCA0-4980-8A8B-1EB9CC7517E4}">
      <dgm:prSet/>
      <dgm:spPr/>
      <dgm:t>
        <a:bodyPr/>
        <a:lstStyle/>
        <a:p>
          <a:endParaRPr lang="en-US"/>
        </a:p>
      </dgm:t>
    </dgm:pt>
    <dgm:pt modelId="{182D481D-C480-42B1-B680-0ECF582A9E9B}" type="sibTrans" cxnId="{3348923B-DCA0-4980-8A8B-1EB9CC7517E4}">
      <dgm:prSet/>
      <dgm:spPr/>
      <dgm:t>
        <a:bodyPr/>
        <a:lstStyle/>
        <a:p>
          <a:endParaRPr lang="en-US"/>
        </a:p>
      </dgm:t>
    </dgm:pt>
    <dgm:pt modelId="{42078EAB-3DF6-46AB-90E3-4EE37376DAD5}">
      <dgm:prSet/>
      <dgm:spPr/>
      <dgm:t>
        <a:bodyPr/>
        <a:lstStyle/>
        <a:p>
          <a:r>
            <a:rPr lang="en-GB"/>
            <a:t>Where the story is set</a:t>
          </a:r>
          <a:endParaRPr lang="en-US"/>
        </a:p>
      </dgm:t>
    </dgm:pt>
    <dgm:pt modelId="{15CC8FDF-F2B1-45AB-A948-E55DC41C65F9}" type="parTrans" cxnId="{190F2892-3D00-4F6E-A1AC-2D78EF323E99}">
      <dgm:prSet/>
      <dgm:spPr/>
      <dgm:t>
        <a:bodyPr/>
        <a:lstStyle/>
        <a:p>
          <a:endParaRPr lang="en-US"/>
        </a:p>
      </dgm:t>
    </dgm:pt>
    <dgm:pt modelId="{0CF909A5-EA54-4D67-B0FC-50B7D7D19EE5}" type="sibTrans" cxnId="{190F2892-3D00-4F6E-A1AC-2D78EF323E99}">
      <dgm:prSet/>
      <dgm:spPr/>
      <dgm:t>
        <a:bodyPr/>
        <a:lstStyle/>
        <a:p>
          <a:endParaRPr lang="en-US"/>
        </a:p>
      </dgm:t>
    </dgm:pt>
    <dgm:pt modelId="{E3570A5C-87F2-4756-A182-5A0C632D84E1}">
      <dgm:prSet/>
      <dgm:spPr/>
      <dgm:t>
        <a:bodyPr/>
        <a:lstStyle/>
        <a:p>
          <a:r>
            <a:rPr lang="en-GB"/>
            <a:t>What is your story about and what will happen.</a:t>
          </a:r>
          <a:endParaRPr lang="en-US"/>
        </a:p>
      </dgm:t>
    </dgm:pt>
    <dgm:pt modelId="{FF3C74D8-60A6-42EC-8C30-3ED25A4E8269}" type="parTrans" cxnId="{CD59FB60-96B0-47AE-B5B3-53A8EC2ED956}">
      <dgm:prSet/>
      <dgm:spPr/>
      <dgm:t>
        <a:bodyPr/>
        <a:lstStyle/>
        <a:p>
          <a:endParaRPr lang="en-US"/>
        </a:p>
      </dgm:t>
    </dgm:pt>
    <dgm:pt modelId="{399C49D0-F64A-4769-BF18-188FEE0C52C3}" type="sibTrans" cxnId="{CD59FB60-96B0-47AE-B5B3-53A8EC2ED956}">
      <dgm:prSet/>
      <dgm:spPr/>
      <dgm:t>
        <a:bodyPr/>
        <a:lstStyle/>
        <a:p>
          <a:endParaRPr lang="en-US"/>
        </a:p>
      </dgm:t>
    </dgm:pt>
    <dgm:pt modelId="{AE057F92-368A-4CE5-A3FE-C82DA20A29FD}" type="pres">
      <dgm:prSet presAssocID="{BD3CFBA7-6FDA-4C1E-A30B-E9FC0D098CA5}" presName="linear" presStyleCnt="0">
        <dgm:presLayoutVars>
          <dgm:animLvl val="lvl"/>
          <dgm:resizeHandles val="exact"/>
        </dgm:presLayoutVars>
      </dgm:prSet>
      <dgm:spPr/>
    </dgm:pt>
    <dgm:pt modelId="{03DD0869-716F-44A7-8CB2-FADDAE112B96}" type="pres">
      <dgm:prSet presAssocID="{A5E1DF35-E4B1-49D6-87E2-2C85E5FA7D8A}" presName="parentText" presStyleLbl="node1" presStyleIdx="0" presStyleCnt="1">
        <dgm:presLayoutVars>
          <dgm:chMax val="0"/>
          <dgm:bulletEnabled val="1"/>
        </dgm:presLayoutVars>
      </dgm:prSet>
      <dgm:spPr/>
    </dgm:pt>
    <dgm:pt modelId="{A6747917-4D5A-4F83-95AC-6342744D8950}" type="pres">
      <dgm:prSet presAssocID="{A5E1DF35-E4B1-49D6-87E2-2C85E5FA7D8A}" presName="childText" presStyleLbl="revTx" presStyleIdx="0" presStyleCnt="1">
        <dgm:presLayoutVars>
          <dgm:bulletEnabled val="1"/>
        </dgm:presLayoutVars>
      </dgm:prSet>
      <dgm:spPr/>
    </dgm:pt>
  </dgm:ptLst>
  <dgm:cxnLst>
    <dgm:cxn modelId="{3348923B-DCA0-4980-8A8B-1EB9CC7517E4}" srcId="{A5E1DF35-E4B1-49D6-87E2-2C85E5FA7D8A}" destId="{02265065-B43F-40C6-A4F5-C33DDCC2DDD7}" srcOrd="0" destOrd="0" parTransId="{83FB6CD2-C686-497B-AF0E-815CF8951521}" sibTransId="{182D481D-C480-42B1-B680-0ECF582A9E9B}"/>
    <dgm:cxn modelId="{52C1F53D-42F4-476F-830C-5C3C7167E829}" type="presOf" srcId="{02265065-B43F-40C6-A4F5-C33DDCC2DDD7}" destId="{A6747917-4D5A-4F83-95AC-6342744D8950}" srcOrd="0" destOrd="0" presId="urn:microsoft.com/office/officeart/2005/8/layout/vList2"/>
    <dgm:cxn modelId="{CD59FB60-96B0-47AE-B5B3-53A8EC2ED956}" srcId="{A5E1DF35-E4B1-49D6-87E2-2C85E5FA7D8A}" destId="{E3570A5C-87F2-4756-A182-5A0C632D84E1}" srcOrd="2" destOrd="0" parTransId="{FF3C74D8-60A6-42EC-8C30-3ED25A4E8269}" sibTransId="{399C49D0-F64A-4769-BF18-188FEE0C52C3}"/>
    <dgm:cxn modelId="{9351DF64-8EE4-4A8D-96B6-FDCA24FFE940}" type="presOf" srcId="{A5E1DF35-E4B1-49D6-87E2-2C85E5FA7D8A}" destId="{03DD0869-716F-44A7-8CB2-FADDAE112B96}" srcOrd="0" destOrd="0" presId="urn:microsoft.com/office/officeart/2005/8/layout/vList2"/>
    <dgm:cxn modelId="{699FE25A-C6FD-4DB1-8BD2-6D266EA4D58F}" type="presOf" srcId="{42078EAB-3DF6-46AB-90E3-4EE37376DAD5}" destId="{A6747917-4D5A-4F83-95AC-6342744D8950}" srcOrd="0" destOrd="1" presId="urn:microsoft.com/office/officeart/2005/8/layout/vList2"/>
    <dgm:cxn modelId="{72E7697E-41ED-4C5F-B43A-8B6D90ED9A42}" type="presOf" srcId="{BD3CFBA7-6FDA-4C1E-A30B-E9FC0D098CA5}" destId="{AE057F92-368A-4CE5-A3FE-C82DA20A29FD}" srcOrd="0" destOrd="0" presId="urn:microsoft.com/office/officeart/2005/8/layout/vList2"/>
    <dgm:cxn modelId="{190F2892-3D00-4F6E-A1AC-2D78EF323E99}" srcId="{A5E1DF35-E4B1-49D6-87E2-2C85E5FA7D8A}" destId="{42078EAB-3DF6-46AB-90E3-4EE37376DAD5}" srcOrd="1" destOrd="0" parTransId="{15CC8FDF-F2B1-45AB-A948-E55DC41C65F9}" sibTransId="{0CF909A5-EA54-4D67-B0FC-50B7D7D19EE5}"/>
    <dgm:cxn modelId="{B7D748AC-4917-4BC2-91B9-08AA79F48EAD}" type="presOf" srcId="{E3570A5C-87F2-4756-A182-5A0C632D84E1}" destId="{A6747917-4D5A-4F83-95AC-6342744D8950}" srcOrd="0" destOrd="2" presId="urn:microsoft.com/office/officeart/2005/8/layout/vList2"/>
    <dgm:cxn modelId="{A2CD3BCD-4CA2-4F7A-AD4F-9718032A14E7}" srcId="{BD3CFBA7-6FDA-4C1E-A30B-E9FC0D098CA5}" destId="{A5E1DF35-E4B1-49D6-87E2-2C85E5FA7D8A}" srcOrd="0" destOrd="0" parTransId="{64976E07-284E-41A4-8AFA-814BD64B1231}" sibTransId="{62DEEC55-D8F5-43D5-8860-9E08B97CFF55}"/>
    <dgm:cxn modelId="{996532FA-EE72-4926-9BF0-080CDE35406C}" type="presParOf" srcId="{AE057F92-368A-4CE5-A3FE-C82DA20A29FD}" destId="{03DD0869-716F-44A7-8CB2-FADDAE112B96}" srcOrd="0" destOrd="0" presId="urn:microsoft.com/office/officeart/2005/8/layout/vList2"/>
    <dgm:cxn modelId="{480376F6-FE46-47A0-8406-ACED67AA1D1D}" type="presParOf" srcId="{AE057F92-368A-4CE5-A3FE-C82DA20A29FD}" destId="{A6747917-4D5A-4F83-95AC-6342744D895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15F1D1-77CD-423F-997B-DE6784BA783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3B3EC6A-8E3C-4B54-9394-746CA0F3689A}">
      <dgm:prSet/>
      <dgm:spPr/>
      <dgm:t>
        <a:bodyPr/>
        <a:lstStyle/>
        <a:p>
          <a:r>
            <a:rPr lang="en-GB"/>
            <a:t>Everyone can be a climate champion. You don’t have to be superhero with a cape!</a:t>
          </a:r>
          <a:endParaRPr lang="en-US"/>
        </a:p>
      </dgm:t>
    </dgm:pt>
    <dgm:pt modelId="{7BC4B348-2EEE-4C14-AB7F-F46A6F948B79}" type="parTrans" cxnId="{454A7F04-6B5A-47F2-9F33-92B7FAF7DE67}">
      <dgm:prSet/>
      <dgm:spPr/>
      <dgm:t>
        <a:bodyPr/>
        <a:lstStyle/>
        <a:p>
          <a:endParaRPr lang="en-US"/>
        </a:p>
      </dgm:t>
    </dgm:pt>
    <dgm:pt modelId="{286EFBFA-3FE8-470F-9DFE-5B0011C4EC84}" type="sibTrans" cxnId="{454A7F04-6B5A-47F2-9F33-92B7FAF7DE67}">
      <dgm:prSet/>
      <dgm:spPr/>
      <dgm:t>
        <a:bodyPr/>
        <a:lstStyle/>
        <a:p>
          <a:endParaRPr lang="en-US"/>
        </a:p>
      </dgm:t>
    </dgm:pt>
    <dgm:pt modelId="{824A99FE-67CE-45F4-B043-9F61240B9A61}">
      <dgm:prSet/>
      <dgm:spPr/>
      <dgm:t>
        <a:bodyPr/>
        <a:lstStyle/>
        <a:p>
          <a:r>
            <a:rPr lang="en-GB"/>
            <a:t>When we create characters in stories, we can take inspiration from ourselves or others.</a:t>
          </a:r>
          <a:endParaRPr lang="en-US"/>
        </a:p>
      </dgm:t>
    </dgm:pt>
    <dgm:pt modelId="{78C681C9-71F7-42C2-8EFF-8CB7D8092D27}" type="parTrans" cxnId="{7DF4F8A7-53BC-4493-BFBC-6628DA92E54B}">
      <dgm:prSet/>
      <dgm:spPr/>
      <dgm:t>
        <a:bodyPr/>
        <a:lstStyle/>
        <a:p>
          <a:endParaRPr lang="en-US"/>
        </a:p>
      </dgm:t>
    </dgm:pt>
    <dgm:pt modelId="{5BD1CAB5-0ADE-4967-AD49-6DE7CE8C8049}" type="sibTrans" cxnId="{7DF4F8A7-53BC-4493-BFBC-6628DA92E54B}">
      <dgm:prSet/>
      <dgm:spPr/>
      <dgm:t>
        <a:bodyPr/>
        <a:lstStyle/>
        <a:p>
          <a:endParaRPr lang="en-US"/>
        </a:p>
      </dgm:t>
    </dgm:pt>
    <dgm:pt modelId="{4F63D0F8-7648-4B44-8E88-3D2CA157C366}">
      <dgm:prSet/>
      <dgm:spPr/>
      <dgm:t>
        <a:bodyPr/>
        <a:lstStyle/>
        <a:p>
          <a:r>
            <a:rPr lang="en-GB"/>
            <a:t>Let’s take a look at a famous climate champion.</a:t>
          </a:r>
          <a:endParaRPr lang="en-US"/>
        </a:p>
      </dgm:t>
    </dgm:pt>
    <dgm:pt modelId="{61D3C75A-D98B-4588-9BAD-610E07666273}" type="parTrans" cxnId="{8C75774C-64E7-43A0-9B62-E5772599C600}">
      <dgm:prSet/>
      <dgm:spPr/>
      <dgm:t>
        <a:bodyPr/>
        <a:lstStyle/>
        <a:p>
          <a:endParaRPr lang="en-US"/>
        </a:p>
      </dgm:t>
    </dgm:pt>
    <dgm:pt modelId="{A2550D75-F907-4251-9B70-A7C9F776E011}" type="sibTrans" cxnId="{8C75774C-64E7-43A0-9B62-E5772599C600}">
      <dgm:prSet/>
      <dgm:spPr/>
      <dgm:t>
        <a:bodyPr/>
        <a:lstStyle/>
        <a:p>
          <a:endParaRPr lang="en-US"/>
        </a:p>
      </dgm:t>
    </dgm:pt>
    <dgm:pt modelId="{678CE600-FD51-4535-94C8-E4FAAB0DEF36}" type="pres">
      <dgm:prSet presAssocID="{7D15F1D1-77CD-423F-997B-DE6784BA783F}" presName="linear" presStyleCnt="0">
        <dgm:presLayoutVars>
          <dgm:animLvl val="lvl"/>
          <dgm:resizeHandles val="exact"/>
        </dgm:presLayoutVars>
      </dgm:prSet>
      <dgm:spPr/>
    </dgm:pt>
    <dgm:pt modelId="{16E87301-EC85-4877-B35A-ECB8E1C2D811}" type="pres">
      <dgm:prSet presAssocID="{63B3EC6A-8E3C-4B54-9394-746CA0F3689A}" presName="parentText" presStyleLbl="node1" presStyleIdx="0" presStyleCnt="3">
        <dgm:presLayoutVars>
          <dgm:chMax val="0"/>
          <dgm:bulletEnabled val="1"/>
        </dgm:presLayoutVars>
      </dgm:prSet>
      <dgm:spPr/>
    </dgm:pt>
    <dgm:pt modelId="{2D75F99B-51EB-4398-9044-FC3BCBFFE8EB}" type="pres">
      <dgm:prSet presAssocID="{286EFBFA-3FE8-470F-9DFE-5B0011C4EC84}" presName="spacer" presStyleCnt="0"/>
      <dgm:spPr/>
    </dgm:pt>
    <dgm:pt modelId="{8213048F-9AF0-457A-A08F-3E5ED0D55B5F}" type="pres">
      <dgm:prSet presAssocID="{824A99FE-67CE-45F4-B043-9F61240B9A61}" presName="parentText" presStyleLbl="node1" presStyleIdx="1" presStyleCnt="3">
        <dgm:presLayoutVars>
          <dgm:chMax val="0"/>
          <dgm:bulletEnabled val="1"/>
        </dgm:presLayoutVars>
      </dgm:prSet>
      <dgm:spPr/>
    </dgm:pt>
    <dgm:pt modelId="{46D2CBC1-EFC3-4882-A4B8-2B704E2696D2}" type="pres">
      <dgm:prSet presAssocID="{5BD1CAB5-0ADE-4967-AD49-6DE7CE8C8049}" presName="spacer" presStyleCnt="0"/>
      <dgm:spPr/>
    </dgm:pt>
    <dgm:pt modelId="{5DA6B5A2-0CEF-4FA8-9E12-F1D95E0320FC}" type="pres">
      <dgm:prSet presAssocID="{4F63D0F8-7648-4B44-8E88-3D2CA157C366}" presName="parentText" presStyleLbl="node1" presStyleIdx="2" presStyleCnt="3">
        <dgm:presLayoutVars>
          <dgm:chMax val="0"/>
          <dgm:bulletEnabled val="1"/>
        </dgm:presLayoutVars>
      </dgm:prSet>
      <dgm:spPr/>
    </dgm:pt>
  </dgm:ptLst>
  <dgm:cxnLst>
    <dgm:cxn modelId="{454A7F04-6B5A-47F2-9F33-92B7FAF7DE67}" srcId="{7D15F1D1-77CD-423F-997B-DE6784BA783F}" destId="{63B3EC6A-8E3C-4B54-9394-746CA0F3689A}" srcOrd="0" destOrd="0" parTransId="{7BC4B348-2EEE-4C14-AB7F-F46A6F948B79}" sibTransId="{286EFBFA-3FE8-470F-9DFE-5B0011C4EC84}"/>
    <dgm:cxn modelId="{A3ACFC07-F95C-4111-85A1-245775DCF326}" type="presOf" srcId="{4F63D0F8-7648-4B44-8E88-3D2CA157C366}" destId="{5DA6B5A2-0CEF-4FA8-9E12-F1D95E0320FC}" srcOrd="0" destOrd="0" presId="urn:microsoft.com/office/officeart/2005/8/layout/vList2"/>
    <dgm:cxn modelId="{DFD96C39-15B5-4BC5-9E08-48AF2BB905FE}" type="presOf" srcId="{824A99FE-67CE-45F4-B043-9F61240B9A61}" destId="{8213048F-9AF0-457A-A08F-3E5ED0D55B5F}" srcOrd="0" destOrd="0" presId="urn:microsoft.com/office/officeart/2005/8/layout/vList2"/>
    <dgm:cxn modelId="{0345DC3C-1993-4A2F-A15F-C233665259C4}" type="presOf" srcId="{7D15F1D1-77CD-423F-997B-DE6784BA783F}" destId="{678CE600-FD51-4535-94C8-E4FAAB0DEF36}" srcOrd="0" destOrd="0" presId="urn:microsoft.com/office/officeart/2005/8/layout/vList2"/>
    <dgm:cxn modelId="{8C75774C-64E7-43A0-9B62-E5772599C600}" srcId="{7D15F1D1-77CD-423F-997B-DE6784BA783F}" destId="{4F63D0F8-7648-4B44-8E88-3D2CA157C366}" srcOrd="2" destOrd="0" parTransId="{61D3C75A-D98B-4588-9BAD-610E07666273}" sibTransId="{A2550D75-F907-4251-9B70-A7C9F776E011}"/>
    <dgm:cxn modelId="{C51B3B71-537A-400B-9327-BB7ABB3C1C49}" type="presOf" srcId="{63B3EC6A-8E3C-4B54-9394-746CA0F3689A}" destId="{16E87301-EC85-4877-B35A-ECB8E1C2D811}" srcOrd="0" destOrd="0" presId="urn:microsoft.com/office/officeart/2005/8/layout/vList2"/>
    <dgm:cxn modelId="{7DF4F8A7-53BC-4493-BFBC-6628DA92E54B}" srcId="{7D15F1D1-77CD-423F-997B-DE6784BA783F}" destId="{824A99FE-67CE-45F4-B043-9F61240B9A61}" srcOrd="1" destOrd="0" parTransId="{78C681C9-71F7-42C2-8EFF-8CB7D8092D27}" sibTransId="{5BD1CAB5-0ADE-4967-AD49-6DE7CE8C8049}"/>
    <dgm:cxn modelId="{581656E1-EB9D-44A7-96A2-FAF2C2BAA3BE}" type="presParOf" srcId="{678CE600-FD51-4535-94C8-E4FAAB0DEF36}" destId="{16E87301-EC85-4877-B35A-ECB8E1C2D811}" srcOrd="0" destOrd="0" presId="urn:microsoft.com/office/officeart/2005/8/layout/vList2"/>
    <dgm:cxn modelId="{068F7DFC-35C3-4A57-BB29-FEE9EC796F30}" type="presParOf" srcId="{678CE600-FD51-4535-94C8-E4FAAB0DEF36}" destId="{2D75F99B-51EB-4398-9044-FC3BCBFFE8EB}" srcOrd="1" destOrd="0" presId="urn:microsoft.com/office/officeart/2005/8/layout/vList2"/>
    <dgm:cxn modelId="{1CD760EC-87BC-4C07-A916-73E09FEFE60E}" type="presParOf" srcId="{678CE600-FD51-4535-94C8-E4FAAB0DEF36}" destId="{8213048F-9AF0-457A-A08F-3E5ED0D55B5F}" srcOrd="2" destOrd="0" presId="urn:microsoft.com/office/officeart/2005/8/layout/vList2"/>
    <dgm:cxn modelId="{87811B8A-2123-46EF-9949-6E755DDA1C34}" type="presParOf" srcId="{678CE600-FD51-4535-94C8-E4FAAB0DEF36}" destId="{46D2CBC1-EFC3-4882-A4B8-2B704E2696D2}" srcOrd="3" destOrd="0" presId="urn:microsoft.com/office/officeart/2005/8/layout/vList2"/>
    <dgm:cxn modelId="{AD6BD7EE-A2C5-453C-873E-91E03A849C0E}" type="presParOf" srcId="{678CE600-FD51-4535-94C8-E4FAAB0DEF36}" destId="{5DA6B5A2-0CEF-4FA8-9E12-F1D95E0320F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215324-290B-4473-BF10-5E08BEC6F03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D0FA667-88D7-4EEE-80AD-0339BCD4B48C}">
      <dgm:prSet/>
      <dgm:spPr/>
      <dgm:t>
        <a:bodyPr/>
        <a:lstStyle/>
        <a:p>
          <a:r>
            <a:rPr lang="en-GB"/>
            <a:t>You can make your character up or base it on yourself.</a:t>
          </a:r>
          <a:endParaRPr lang="en-US"/>
        </a:p>
      </dgm:t>
    </dgm:pt>
    <dgm:pt modelId="{AA6C546A-BA21-4812-AF60-48F8D1F6BDA2}" type="parTrans" cxnId="{57D610C7-911D-406F-8955-FB683ADEA42D}">
      <dgm:prSet/>
      <dgm:spPr/>
      <dgm:t>
        <a:bodyPr/>
        <a:lstStyle/>
        <a:p>
          <a:endParaRPr lang="en-US"/>
        </a:p>
      </dgm:t>
    </dgm:pt>
    <dgm:pt modelId="{4D044BD2-7CFC-4984-9F75-53A2D68D9A24}" type="sibTrans" cxnId="{57D610C7-911D-406F-8955-FB683ADEA42D}">
      <dgm:prSet/>
      <dgm:spPr/>
      <dgm:t>
        <a:bodyPr/>
        <a:lstStyle/>
        <a:p>
          <a:endParaRPr lang="en-US"/>
        </a:p>
      </dgm:t>
    </dgm:pt>
    <dgm:pt modelId="{E2B2D455-36E2-47BE-A89E-7D0E9D641D8E}">
      <dgm:prSet/>
      <dgm:spPr/>
      <dgm:t>
        <a:bodyPr/>
        <a:lstStyle/>
        <a:p>
          <a:r>
            <a:rPr lang="en-GB"/>
            <a:t>There are two main things to think about when creating a character.</a:t>
          </a:r>
          <a:endParaRPr lang="en-US"/>
        </a:p>
      </dgm:t>
    </dgm:pt>
    <dgm:pt modelId="{34C2846A-6386-49E1-A7E3-5CF2DF39D739}" type="parTrans" cxnId="{14B82D81-A15F-4B32-8130-94C31DFBE3CE}">
      <dgm:prSet/>
      <dgm:spPr/>
      <dgm:t>
        <a:bodyPr/>
        <a:lstStyle/>
        <a:p>
          <a:endParaRPr lang="en-US"/>
        </a:p>
      </dgm:t>
    </dgm:pt>
    <dgm:pt modelId="{B1FC684C-AD8E-4F17-85C5-AD1F5EFEA3E3}" type="sibTrans" cxnId="{14B82D81-A15F-4B32-8130-94C31DFBE3CE}">
      <dgm:prSet/>
      <dgm:spPr/>
      <dgm:t>
        <a:bodyPr/>
        <a:lstStyle/>
        <a:p>
          <a:endParaRPr lang="en-US"/>
        </a:p>
      </dgm:t>
    </dgm:pt>
    <dgm:pt modelId="{4A920A79-9A22-47E7-864A-77BCFABD66D6}">
      <dgm:prSet/>
      <dgm:spPr/>
      <dgm:t>
        <a:bodyPr/>
        <a:lstStyle/>
        <a:p>
          <a:r>
            <a:rPr lang="en-GB"/>
            <a:t>What their character and personality is; such as are they clever, honest, determined, shy or outgoing.</a:t>
          </a:r>
          <a:endParaRPr lang="en-US"/>
        </a:p>
      </dgm:t>
    </dgm:pt>
    <dgm:pt modelId="{2B632F15-A9FC-4017-8447-CB72313D9DFD}" type="parTrans" cxnId="{8AB06CBA-C0AA-4C38-9339-07A5CF6FC965}">
      <dgm:prSet/>
      <dgm:spPr/>
      <dgm:t>
        <a:bodyPr/>
        <a:lstStyle/>
        <a:p>
          <a:endParaRPr lang="en-US"/>
        </a:p>
      </dgm:t>
    </dgm:pt>
    <dgm:pt modelId="{A6A31B61-D7BE-4EAF-9F71-ED9FBEF2EA39}" type="sibTrans" cxnId="{8AB06CBA-C0AA-4C38-9339-07A5CF6FC965}">
      <dgm:prSet/>
      <dgm:spPr/>
      <dgm:t>
        <a:bodyPr/>
        <a:lstStyle/>
        <a:p>
          <a:endParaRPr lang="en-US"/>
        </a:p>
      </dgm:t>
    </dgm:pt>
    <dgm:pt modelId="{6AB3C87A-233C-463A-B30C-31DED5A26C7B}">
      <dgm:prSet/>
      <dgm:spPr/>
      <dgm:t>
        <a:bodyPr/>
        <a:lstStyle/>
        <a:p>
          <a:r>
            <a:rPr lang="en-GB"/>
            <a:t>What they physically look like; such as what colour is their hair or do they wear glasses.</a:t>
          </a:r>
          <a:endParaRPr lang="en-US"/>
        </a:p>
      </dgm:t>
    </dgm:pt>
    <dgm:pt modelId="{DA58B40A-690D-4D0F-A9F0-FFF044C37D3B}" type="parTrans" cxnId="{98971019-6F67-4ED4-B8D4-2B7557FE19FE}">
      <dgm:prSet/>
      <dgm:spPr/>
      <dgm:t>
        <a:bodyPr/>
        <a:lstStyle/>
        <a:p>
          <a:endParaRPr lang="en-US"/>
        </a:p>
      </dgm:t>
    </dgm:pt>
    <dgm:pt modelId="{1DE713F5-3F59-4C7C-8499-29CE10E77C35}" type="sibTrans" cxnId="{98971019-6F67-4ED4-B8D4-2B7557FE19FE}">
      <dgm:prSet/>
      <dgm:spPr/>
      <dgm:t>
        <a:bodyPr/>
        <a:lstStyle/>
        <a:p>
          <a:endParaRPr lang="en-US"/>
        </a:p>
      </dgm:t>
    </dgm:pt>
    <dgm:pt modelId="{C5B145C0-E997-4EA5-91EE-F13B4DB41635}" type="pres">
      <dgm:prSet presAssocID="{31215324-290B-4473-BF10-5E08BEC6F031}" presName="linear" presStyleCnt="0">
        <dgm:presLayoutVars>
          <dgm:animLvl val="lvl"/>
          <dgm:resizeHandles val="exact"/>
        </dgm:presLayoutVars>
      </dgm:prSet>
      <dgm:spPr/>
    </dgm:pt>
    <dgm:pt modelId="{B0F34013-893A-4298-A005-75F4FE3D277F}" type="pres">
      <dgm:prSet presAssocID="{6D0FA667-88D7-4EEE-80AD-0339BCD4B48C}" presName="parentText" presStyleLbl="node1" presStyleIdx="0" presStyleCnt="2">
        <dgm:presLayoutVars>
          <dgm:chMax val="0"/>
          <dgm:bulletEnabled val="1"/>
        </dgm:presLayoutVars>
      </dgm:prSet>
      <dgm:spPr/>
    </dgm:pt>
    <dgm:pt modelId="{4832A036-ED12-41A4-AC0E-953EEF89988A}" type="pres">
      <dgm:prSet presAssocID="{4D044BD2-7CFC-4984-9F75-53A2D68D9A24}" presName="spacer" presStyleCnt="0"/>
      <dgm:spPr/>
    </dgm:pt>
    <dgm:pt modelId="{CB4DC721-EC4D-49E4-9C8A-A17C7A78C0C4}" type="pres">
      <dgm:prSet presAssocID="{E2B2D455-36E2-47BE-A89E-7D0E9D641D8E}" presName="parentText" presStyleLbl="node1" presStyleIdx="1" presStyleCnt="2">
        <dgm:presLayoutVars>
          <dgm:chMax val="0"/>
          <dgm:bulletEnabled val="1"/>
        </dgm:presLayoutVars>
      </dgm:prSet>
      <dgm:spPr/>
    </dgm:pt>
    <dgm:pt modelId="{2A802452-F08B-4ACA-ADC0-545C5DC55B93}" type="pres">
      <dgm:prSet presAssocID="{E2B2D455-36E2-47BE-A89E-7D0E9D641D8E}" presName="childText" presStyleLbl="revTx" presStyleIdx="0" presStyleCnt="1">
        <dgm:presLayoutVars>
          <dgm:bulletEnabled val="1"/>
        </dgm:presLayoutVars>
      </dgm:prSet>
      <dgm:spPr/>
    </dgm:pt>
  </dgm:ptLst>
  <dgm:cxnLst>
    <dgm:cxn modelId="{6848EB13-FBDB-4FA6-A469-E73A8BE5A33B}" type="presOf" srcId="{4A920A79-9A22-47E7-864A-77BCFABD66D6}" destId="{2A802452-F08B-4ACA-ADC0-545C5DC55B93}" srcOrd="0" destOrd="0" presId="urn:microsoft.com/office/officeart/2005/8/layout/vList2"/>
    <dgm:cxn modelId="{CA85CE17-919A-4E6E-9991-49A2B049ECB7}" type="presOf" srcId="{E2B2D455-36E2-47BE-A89E-7D0E9D641D8E}" destId="{CB4DC721-EC4D-49E4-9C8A-A17C7A78C0C4}" srcOrd="0" destOrd="0" presId="urn:microsoft.com/office/officeart/2005/8/layout/vList2"/>
    <dgm:cxn modelId="{98971019-6F67-4ED4-B8D4-2B7557FE19FE}" srcId="{E2B2D455-36E2-47BE-A89E-7D0E9D641D8E}" destId="{6AB3C87A-233C-463A-B30C-31DED5A26C7B}" srcOrd="1" destOrd="0" parTransId="{DA58B40A-690D-4D0F-A9F0-FFF044C37D3B}" sibTransId="{1DE713F5-3F59-4C7C-8499-29CE10E77C35}"/>
    <dgm:cxn modelId="{D12EB268-DB57-4709-8F1F-71498342AFBB}" type="presOf" srcId="{31215324-290B-4473-BF10-5E08BEC6F031}" destId="{C5B145C0-E997-4EA5-91EE-F13B4DB41635}" srcOrd="0" destOrd="0" presId="urn:microsoft.com/office/officeart/2005/8/layout/vList2"/>
    <dgm:cxn modelId="{14B82D81-A15F-4B32-8130-94C31DFBE3CE}" srcId="{31215324-290B-4473-BF10-5E08BEC6F031}" destId="{E2B2D455-36E2-47BE-A89E-7D0E9D641D8E}" srcOrd="1" destOrd="0" parTransId="{34C2846A-6386-49E1-A7E3-5CF2DF39D739}" sibTransId="{B1FC684C-AD8E-4F17-85C5-AD1F5EFEA3E3}"/>
    <dgm:cxn modelId="{763AA69E-7590-4439-B581-F5FF6DC0D57E}" type="presOf" srcId="{6AB3C87A-233C-463A-B30C-31DED5A26C7B}" destId="{2A802452-F08B-4ACA-ADC0-545C5DC55B93}" srcOrd="0" destOrd="1" presId="urn:microsoft.com/office/officeart/2005/8/layout/vList2"/>
    <dgm:cxn modelId="{8AB06CBA-C0AA-4C38-9339-07A5CF6FC965}" srcId="{E2B2D455-36E2-47BE-A89E-7D0E9D641D8E}" destId="{4A920A79-9A22-47E7-864A-77BCFABD66D6}" srcOrd="0" destOrd="0" parTransId="{2B632F15-A9FC-4017-8447-CB72313D9DFD}" sibTransId="{A6A31B61-D7BE-4EAF-9F71-ED9FBEF2EA39}"/>
    <dgm:cxn modelId="{57D610C7-911D-406F-8955-FB683ADEA42D}" srcId="{31215324-290B-4473-BF10-5E08BEC6F031}" destId="{6D0FA667-88D7-4EEE-80AD-0339BCD4B48C}" srcOrd="0" destOrd="0" parTransId="{AA6C546A-BA21-4812-AF60-48F8D1F6BDA2}" sibTransId="{4D044BD2-7CFC-4984-9F75-53A2D68D9A24}"/>
    <dgm:cxn modelId="{35C788DB-33F4-486D-98B8-90F160E37270}" type="presOf" srcId="{6D0FA667-88D7-4EEE-80AD-0339BCD4B48C}" destId="{B0F34013-893A-4298-A005-75F4FE3D277F}" srcOrd="0" destOrd="0" presId="urn:microsoft.com/office/officeart/2005/8/layout/vList2"/>
    <dgm:cxn modelId="{067F5850-4706-462E-8529-9C911EADA2E7}" type="presParOf" srcId="{C5B145C0-E997-4EA5-91EE-F13B4DB41635}" destId="{B0F34013-893A-4298-A005-75F4FE3D277F}" srcOrd="0" destOrd="0" presId="urn:microsoft.com/office/officeart/2005/8/layout/vList2"/>
    <dgm:cxn modelId="{7F99820C-657B-463B-BCA7-47303D1BF95C}" type="presParOf" srcId="{C5B145C0-E997-4EA5-91EE-F13B4DB41635}" destId="{4832A036-ED12-41A4-AC0E-953EEF89988A}" srcOrd="1" destOrd="0" presId="urn:microsoft.com/office/officeart/2005/8/layout/vList2"/>
    <dgm:cxn modelId="{A02473BA-FC15-43CF-B714-AF6EDE18F927}" type="presParOf" srcId="{C5B145C0-E997-4EA5-91EE-F13B4DB41635}" destId="{CB4DC721-EC4D-49E4-9C8A-A17C7A78C0C4}" srcOrd="2" destOrd="0" presId="urn:microsoft.com/office/officeart/2005/8/layout/vList2"/>
    <dgm:cxn modelId="{7604DCFC-BE93-4CAD-A9D2-F917AA7ABC9E}" type="presParOf" srcId="{C5B145C0-E997-4EA5-91EE-F13B4DB41635}" destId="{2A802452-F08B-4ACA-ADC0-545C5DC55B9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1734BB-FC26-4B98-8622-60EC58194B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A1BBA5E-EEC9-4CB3-97C1-C84F8CD862BD}">
      <dgm:prSet/>
      <dgm:spPr/>
      <dgm:t>
        <a:bodyPr/>
        <a:lstStyle/>
        <a:p>
          <a:r>
            <a:rPr lang="en-GB" b="0" i="0"/>
            <a:t>Our beliefs and values. </a:t>
          </a:r>
          <a:endParaRPr lang="en-US"/>
        </a:p>
      </dgm:t>
    </dgm:pt>
    <dgm:pt modelId="{806D782C-0688-4FB3-A1A2-EC164B71EC97}" type="parTrans" cxnId="{DFBCF6CE-3475-4068-B82F-B97B04C99291}">
      <dgm:prSet/>
      <dgm:spPr/>
      <dgm:t>
        <a:bodyPr/>
        <a:lstStyle/>
        <a:p>
          <a:endParaRPr lang="en-US"/>
        </a:p>
      </dgm:t>
    </dgm:pt>
    <dgm:pt modelId="{6DEEFC60-B2C7-47CB-9FD4-816E7844E7A5}" type="sibTrans" cxnId="{DFBCF6CE-3475-4068-B82F-B97B04C99291}">
      <dgm:prSet/>
      <dgm:spPr/>
      <dgm:t>
        <a:bodyPr/>
        <a:lstStyle/>
        <a:p>
          <a:endParaRPr lang="en-US"/>
        </a:p>
      </dgm:t>
    </dgm:pt>
    <dgm:pt modelId="{01F7B57F-66BC-4B66-AEAD-080520549D4A}">
      <dgm:prSet/>
      <dgm:spPr/>
      <dgm:t>
        <a:bodyPr/>
        <a:lstStyle/>
        <a:p>
          <a:r>
            <a:rPr lang="en-GB" b="0" i="0"/>
            <a:t>Our life experiences can shape our character.</a:t>
          </a:r>
          <a:endParaRPr lang="en-US"/>
        </a:p>
      </dgm:t>
    </dgm:pt>
    <dgm:pt modelId="{66E64A0B-7AD1-482A-B9C6-84F7B7D1AA62}" type="parTrans" cxnId="{B12FC6C6-12AD-4A4C-9499-B3D5C2375AE8}">
      <dgm:prSet/>
      <dgm:spPr/>
      <dgm:t>
        <a:bodyPr/>
        <a:lstStyle/>
        <a:p>
          <a:endParaRPr lang="en-US"/>
        </a:p>
      </dgm:t>
    </dgm:pt>
    <dgm:pt modelId="{ED16300D-5EB3-40C7-AFCB-C7209261AA4F}" type="sibTrans" cxnId="{B12FC6C6-12AD-4A4C-9499-B3D5C2375AE8}">
      <dgm:prSet/>
      <dgm:spPr/>
      <dgm:t>
        <a:bodyPr/>
        <a:lstStyle/>
        <a:p>
          <a:endParaRPr lang="en-US"/>
        </a:p>
      </dgm:t>
    </dgm:pt>
    <dgm:pt modelId="{2532514B-5068-4331-A3F0-A93B93CEC5E5}">
      <dgm:prSet/>
      <dgm:spPr/>
      <dgm:t>
        <a:bodyPr/>
        <a:lstStyle/>
        <a:p>
          <a:r>
            <a:rPr lang="en-GB" b="0" i="0" dirty="0"/>
            <a:t>Examples: be kind to everyone, caring about our friends and family, wanting to do good, being honest. </a:t>
          </a:r>
          <a:endParaRPr lang="en-US" dirty="0"/>
        </a:p>
      </dgm:t>
    </dgm:pt>
    <dgm:pt modelId="{B0027EBA-990A-4591-9A2A-397ACED44848}" type="parTrans" cxnId="{39A51AA7-0CE4-4FA2-928C-403FFCEEEB1F}">
      <dgm:prSet/>
      <dgm:spPr/>
      <dgm:t>
        <a:bodyPr/>
        <a:lstStyle/>
        <a:p>
          <a:endParaRPr lang="en-US"/>
        </a:p>
      </dgm:t>
    </dgm:pt>
    <dgm:pt modelId="{B50B9457-15AD-40ED-BED4-1E41D5BC3676}" type="sibTrans" cxnId="{39A51AA7-0CE4-4FA2-928C-403FFCEEEB1F}">
      <dgm:prSet/>
      <dgm:spPr/>
      <dgm:t>
        <a:bodyPr/>
        <a:lstStyle/>
        <a:p>
          <a:endParaRPr lang="en-US"/>
        </a:p>
      </dgm:t>
    </dgm:pt>
    <dgm:pt modelId="{A3AD4C7F-FA21-43B6-888A-D95D93CE2AB5}" type="pres">
      <dgm:prSet presAssocID="{7E1734BB-FC26-4B98-8622-60EC58194B4D}" presName="linear" presStyleCnt="0">
        <dgm:presLayoutVars>
          <dgm:animLvl val="lvl"/>
          <dgm:resizeHandles val="exact"/>
        </dgm:presLayoutVars>
      </dgm:prSet>
      <dgm:spPr/>
    </dgm:pt>
    <dgm:pt modelId="{A5E8C1C5-C456-425A-BE42-B8BC3EDAC813}" type="pres">
      <dgm:prSet presAssocID="{FA1BBA5E-EEC9-4CB3-97C1-C84F8CD862BD}" presName="parentText" presStyleLbl="node1" presStyleIdx="0" presStyleCnt="3">
        <dgm:presLayoutVars>
          <dgm:chMax val="0"/>
          <dgm:bulletEnabled val="1"/>
        </dgm:presLayoutVars>
      </dgm:prSet>
      <dgm:spPr/>
    </dgm:pt>
    <dgm:pt modelId="{EF25B683-F09E-4C45-B637-07E11BE6C901}" type="pres">
      <dgm:prSet presAssocID="{6DEEFC60-B2C7-47CB-9FD4-816E7844E7A5}" presName="spacer" presStyleCnt="0"/>
      <dgm:spPr/>
    </dgm:pt>
    <dgm:pt modelId="{2D09F462-CAF5-43A3-9794-F8CB38D2FE90}" type="pres">
      <dgm:prSet presAssocID="{01F7B57F-66BC-4B66-AEAD-080520549D4A}" presName="parentText" presStyleLbl="node1" presStyleIdx="1" presStyleCnt="3">
        <dgm:presLayoutVars>
          <dgm:chMax val="0"/>
          <dgm:bulletEnabled val="1"/>
        </dgm:presLayoutVars>
      </dgm:prSet>
      <dgm:spPr/>
    </dgm:pt>
    <dgm:pt modelId="{08129332-976D-4D4B-AE15-7080913EE400}" type="pres">
      <dgm:prSet presAssocID="{ED16300D-5EB3-40C7-AFCB-C7209261AA4F}" presName="spacer" presStyleCnt="0"/>
      <dgm:spPr/>
    </dgm:pt>
    <dgm:pt modelId="{9A26E9D2-CB65-4697-9577-0A795AC5EE4B}" type="pres">
      <dgm:prSet presAssocID="{2532514B-5068-4331-A3F0-A93B93CEC5E5}" presName="parentText" presStyleLbl="node1" presStyleIdx="2" presStyleCnt="3">
        <dgm:presLayoutVars>
          <dgm:chMax val="0"/>
          <dgm:bulletEnabled val="1"/>
        </dgm:presLayoutVars>
      </dgm:prSet>
      <dgm:spPr/>
    </dgm:pt>
  </dgm:ptLst>
  <dgm:cxnLst>
    <dgm:cxn modelId="{3E34A908-9FC0-4100-86D0-E157060E6948}" type="presOf" srcId="{FA1BBA5E-EEC9-4CB3-97C1-C84F8CD862BD}" destId="{A5E8C1C5-C456-425A-BE42-B8BC3EDAC813}" srcOrd="0" destOrd="0" presId="urn:microsoft.com/office/officeart/2005/8/layout/vList2"/>
    <dgm:cxn modelId="{39A51AA7-0CE4-4FA2-928C-403FFCEEEB1F}" srcId="{7E1734BB-FC26-4B98-8622-60EC58194B4D}" destId="{2532514B-5068-4331-A3F0-A93B93CEC5E5}" srcOrd="2" destOrd="0" parTransId="{B0027EBA-990A-4591-9A2A-397ACED44848}" sibTransId="{B50B9457-15AD-40ED-BED4-1E41D5BC3676}"/>
    <dgm:cxn modelId="{B12FC6C6-12AD-4A4C-9499-B3D5C2375AE8}" srcId="{7E1734BB-FC26-4B98-8622-60EC58194B4D}" destId="{01F7B57F-66BC-4B66-AEAD-080520549D4A}" srcOrd="1" destOrd="0" parTransId="{66E64A0B-7AD1-482A-B9C6-84F7B7D1AA62}" sibTransId="{ED16300D-5EB3-40C7-AFCB-C7209261AA4F}"/>
    <dgm:cxn modelId="{DFBCF6CE-3475-4068-B82F-B97B04C99291}" srcId="{7E1734BB-FC26-4B98-8622-60EC58194B4D}" destId="{FA1BBA5E-EEC9-4CB3-97C1-C84F8CD862BD}" srcOrd="0" destOrd="0" parTransId="{806D782C-0688-4FB3-A1A2-EC164B71EC97}" sibTransId="{6DEEFC60-B2C7-47CB-9FD4-816E7844E7A5}"/>
    <dgm:cxn modelId="{ECBFA7E2-F923-4AC3-86F7-7A5CFA58F839}" type="presOf" srcId="{2532514B-5068-4331-A3F0-A93B93CEC5E5}" destId="{9A26E9D2-CB65-4697-9577-0A795AC5EE4B}" srcOrd="0" destOrd="0" presId="urn:microsoft.com/office/officeart/2005/8/layout/vList2"/>
    <dgm:cxn modelId="{918F59E6-4EE8-4652-8465-6DE7F25A71B6}" type="presOf" srcId="{01F7B57F-66BC-4B66-AEAD-080520549D4A}" destId="{2D09F462-CAF5-43A3-9794-F8CB38D2FE90}" srcOrd="0" destOrd="0" presId="urn:microsoft.com/office/officeart/2005/8/layout/vList2"/>
    <dgm:cxn modelId="{A5AAC8F7-4FF2-44FC-BADB-38E1A5048027}" type="presOf" srcId="{7E1734BB-FC26-4B98-8622-60EC58194B4D}" destId="{A3AD4C7F-FA21-43B6-888A-D95D93CE2AB5}" srcOrd="0" destOrd="0" presId="urn:microsoft.com/office/officeart/2005/8/layout/vList2"/>
    <dgm:cxn modelId="{B236A317-4265-47A0-985E-E28DAB686EFE}" type="presParOf" srcId="{A3AD4C7F-FA21-43B6-888A-D95D93CE2AB5}" destId="{A5E8C1C5-C456-425A-BE42-B8BC3EDAC813}" srcOrd="0" destOrd="0" presId="urn:microsoft.com/office/officeart/2005/8/layout/vList2"/>
    <dgm:cxn modelId="{E3808FC0-3430-407C-A8D3-7B484322F97F}" type="presParOf" srcId="{A3AD4C7F-FA21-43B6-888A-D95D93CE2AB5}" destId="{EF25B683-F09E-4C45-B637-07E11BE6C901}" srcOrd="1" destOrd="0" presId="urn:microsoft.com/office/officeart/2005/8/layout/vList2"/>
    <dgm:cxn modelId="{78B86C8C-1BC2-4B9A-A498-E1CB7821CEF0}" type="presParOf" srcId="{A3AD4C7F-FA21-43B6-888A-D95D93CE2AB5}" destId="{2D09F462-CAF5-43A3-9794-F8CB38D2FE90}" srcOrd="2" destOrd="0" presId="urn:microsoft.com/office/officeart/2005/8/layout/vList2"/>
    <dgm:cxn modelId="{85FAE38D-046F-4189-92AF-5BDED32E6701}" type="presParOf" srcId="{A3AD4C7F-FA21-43B6-888A-D95D93CE2AB5}" destId="{08129332-976D-4D4B-AE15-7080913EE400}" srcOrd="3" destOrd="0" presId="urn:microsoft.com/office/officeart/2005/8/layout/vList2"/>
    <dgm:cxn modelId="{BE65FD67-DB1B-4DA3-ADBC-FD042FABF908}" type="presParOf" srcId="{A3AD4C7F-FA21-43B6-888A-D95D93CE2AB5}" destId="{9A26E9D2-CB65-4697-9577-0A795AC5EE4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69B75C-DDE7-4C26-940E-A83EF57F43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EF4E289-3A8B-4660-B0B3-1A7684DB1CB0}">
      <dgm:prSet/>
      <dgm:spPr/>
      <dgm:t>
        <a:bodyPr/>
        <a:lstStyle/>
        <a:p>
          <a:pPr>
            <a:defRPr cap="all"/>
          </a:pPr>
          <a:r>
            <a:rPr lang="en-GB" dirty="0"/>
            <a:t>Our temperament, behaviours and how we act.</a:t>
          </a:r>
          <a:endParaRPr lang="en-US" dirty="0"/>
        </a:p>
      </dgm:t>
    </dgm:pt>
    <dgm:pt modelId="{1BF9DA77-C56F-4846-B475-88546DFF6BEE}" type="parTrans" cxnId="{AEC15AA5-CCB2-4A2B-9C5A-5EC47EEA82AB}">
      <dgm:prSet/>
      <dgm:spPr/>
      <dgm:t>
        <a:bodyPr/>
        <a:lstStyle/>
        <a:p>
          <a:endParaRPr lang="en-US"/>
        </a:p>
      </dgm:t>
    </dgm:pt>
    <dgm:pt modelId="{8E39A665-13AD-477B-B2A5-D00075C0848B}" type="sibTrans" cxnId="{AEC15AA5-CCB2-4A2B-9C5A-5EC47EEA82AB}">
      <dgm:prSet/>
      <dgm:spPr/>
      <dgm:t>
        <a:bodyPr/>
        <a:lstStyle/>
        <a:p>
          <a:endParaRPr lang="en-US"/>
        </a:p>
      </dgm:t>
    </dgm:pt>
    <dgm:pt modelId="{48F335C2-E45A-48EC-948C-EBDF41940C3C}">
      <dgm:prSet custT="1"/>
      <dgm:spPr/>
      <dgm:t>
        <a:bodyPr/>
        <a:lstStyle/>
        <a:p>
          <a:pPr>
            <a:defRPr cap="all"/>
          </a:pPr>
          <a:r>
            <a:rPr lang="en-GB" sz="1400" dirty="0"/>
            <a:t>Examples: Think about things before we act, rush in to do things quickly, determined, shy, quiet, noisy, funny, extroverted.</a:t>
          </a:r>
          <a:endParaRPr lang="en-US" sz="1400" dirty="0"/>
        </a:p>
      </dgm:t>
    </dgm:pt>
    <dgm:pt modelId="{9E619892-B274-4800-8E4D-788906DD6418}" type="parTrans" cxnId="{854B09AB-908B-476A-B24A-354CDB24E4DB}">
      <dgm:prSet/>
      <dgm:spPr/>
      <dgm:t>
        <a:bodyPr/>
        <a:lstStyle/>
        <a:p>
          <a:endParaRPr lang="en-US"/>
        </a:p>
      </dgm:t>
    </dgm:pt>
    <dgm:pt modelId="{F46AB412-551F-4933-8F80-718E930AA6C5}" type="sibTrans" cxnId="{854B09AB-908B-476A-B24A-354CDB24E4DB}">
      <dgm:prSet/>
      <dgm:spPr/>
      <dgm:t>
        <a:bodyPr/>
        <a:lstStyle/>
        <a:p>
          <a:endParaRPr lang="en-US"/>
        </a:p>
      </dgm:t>
    </dgm:pt>
    <dgm:pt modelId="{ACCFC087-5678-40A8-907D-1AB1D3FC14F5}" type="pres">
      <dgm:prSet presAssocID="{A369B75C-DDE7-4C26-940E-A83EF57F439E}" presName="root" presStyleCnt="0">
        <dgm:presLayoutVars>
          <dgm:dir/>
          <dgm:resizeHandles val="exact"/>
        </dgm:presLayoutVars>
      </dgm:prSet>
      <dgm:spPr/>
    </dgm:pt>
    <dgm:pt modelId="{029BC1A8-53C3-458C-B0C8-08FC44F10C86}" type="pres">
      <dgm:prSet presAssocID="{1EF4E289-3A8B-4660-B0B3-1A7684DB1CB0}" presName="compNode" presStyleCnt="0"/>
      <dgm:spPr/>
    </dgm:pt>
    <dgm:pt modelId="{89604D03-0715-439A-831C-0730949711CF}" type="pres">
      <dgm:prSet presAssocID="{1EF4E289-3A8B-4660-B0B3-1A7684DB1CB0}" presName="iconBgRect" presStyleLbl="bgShp" presStyleIdx="0" presStyleCnt="2"/>
      <dgm:spPr/>
    </dgm:pt>
    <dgm:pt modelId="{B0053B90-B6BA-4F5D-B0EE-12023742E511}" type="pres">
      <dgm:prSet presAssocID="{1EF4E289-3A8B-4660-B0B3-1A7684DB1CB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unny Face Outline"/>
        </a:ext>
      </dgm:extLst>
    </dgm:pt>
    <dgm:pt modelId="{DDBE5134-E9F4-418C-BF78-0B85E1735DF2}" type="pres">
      <dgm:prSet presAssocID="{1EF4E289-3A8B-4660-B0B3-1A7684DB1CB0}" presName="spaceRect" presStyleCnt="0"/>
      <dgm:spPr/>
    </dgm:pt>
    <dgm:pt modelId="{6B62EA08-9A6B-41FD-B2F4-9C75EC971CB3}" type="pres">
      <dgm:prSet presAssocID="{1EF4E289-3A8B-4660-B0B3-1A7684DB1CB0}" presName="textRect" presStyleLbl="revTx" presStyleIdx="0" presStyleCnt="2">
        <dgm:presLayoutVars>
          <dgm:chMax val="1"/>
          <dgm:chPref val="1"/>
        </dgm:presLayoutVars>
      </dgm:prSet>
      <dgm:spPr/>
    </dgm:pt>
    <dgm:pt modelId="{4D82E769-D2D0-43BB-960D-A5574B2BC591}" type="pres">
      <dgm:prSet presAssocID="{8E39A665-13AD-477B-B2A5-D00075C0848B}" presName="sibTrans" presStyleCnt="0"/>
      <dgm:spPr/>
    </dgm:pt>
    <dgm:pt modelId="{A20ECCB5-C7F2-4BF1-AB06-9B8B4E88B301}" type="pres">
      <dgm:prSet presAssocID="{48F335C2-E45A-48EC-948C-EBDF41940C3C}" presName="compNode" presStyleCnt="0"/>
      <dgm:spPr/>
    </dgm:pt>
    <dgm:pt modelId="{0B62A6D6-CBAD-4B42-B564-B7445F77EDA8}" type="pres">
      <dgm:prSet presAssocID="{48F335C2-E45A-48EC-948C-EBDF41940C3C}" presName="iconBgRect" presStyleLbl="bgShp" presStyleIdx="1" presStyleCnt="2"/>
      <dgm:spPr/>
    </dgm:pt>
    <dgm:pt modelId="{8AC6F170-7374-423C-B1BD-3B83134E057F}" type="pres">
      <dgm:prSet presAssocID="{48F335C2-E45A-48EC-948C-EBDF41940C3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C84DA9C8-02FE-4DF7-92B6-6BB028691F7A}" type="pres">
      <dgm:prSet presAssocID="{48F335C2-E45A-48EC-948C-EBDF41940C3C}" presName="spaceRect" presStyleCnt="0"/>
      <dgm:spPr/>
    </dgm:pt>
    <dgm:pt modelId="{7D85FA04-7C7A-4508-AD20-0E860E5CA97D}" type="pres">
      <dgm:prSet presAssocID="{48F335C2-E45A-48EC-948C-EBDF41940C3C}" presName="textRect" presStyleLbl="revTx" presStyleIdx="1" presStyleCnt="2">
        <dgm:presLayoutVars>
          <dgm:chMax val="1"/>
          <dgm:chPref val="1"/>
        </dgm:presLayoutVars>
      </dgm:prSet>
      <dgm:spPr/>
    </dgm:pt>
  </dgm:ptLst>
  <dgm:cxnLst>
    <dgm:cxn modelId="{EE11DF13-F143-4691-A165-5F0AC342E6E1}" type="presOf" srcId="{A369B75C-DDE7-4C26-940E-A83EF57F439E}" destId="{ACCFC087-5678-40A8-907D-1AB1D3FC14F5}" srcOrd="0" destOrd="0" presId="urn:microsoft.com/office/officeart/2018/5/layout/IconCircleLabelList"/>
    <dgm:cxn modelId="{B4ECD542-6782-490A-9A29-215876814106}" type="presOf" srcId="{1EF4E289-3A8B-4660-B0B3-1A7684DB1CB0}" destId="{6B62EA08-9A6B-41FD-B2F4-9C75EC971CB3}" srcOrd="0" destOrd="0" presId="urn:microsoft.com/office/officeart/2018/5/layout/IconCircleLabelList"/>
    <dgm:cxn modelId="{4B625680-4218-401C-B95D-8C3633B23D82}" type="presOf" srcId="{48F335C2-E45A-48EC-948C-EBDF41940C3C}" destId="{7D85FA04-7C7A-4508-AD20-0E860E5CA97D}" srcOrd="0" destOrd="0" presId="urn:microsoft.com/office/officeart/2018/5/layout/IconCircleLabelList"/>
    <dgm:cxn modelId="{AEC15AA5-CCB2-4A2B-9C5A-5EC47EEA82AB}" srcId="{A369B75C-DDE7-4C26-940E-A83EF57F439E}" destId="{1EF4E289-3A8B-4660-B0B3-1A7684DB1CB0}" srcOrd="0" destOrd="0" parTransId="{1BF9DA77-C56F-4846-B475-88546DFF6BEE}" sibTransId="{8E39A665-13AD-477B-B2A5-D00075C0848B}"/>
    <dgm:cxn modelId="{854B09AB-908B-476A-B24A-354CDB24E4DB}" srcId="{A369B75C-DDE7-4C26-940E-A83EF57F439E}" destId="{48F335C2-E45A-48EC-948C-EBDF41940C3C}" srcOrd="1" destOrd="0" parTransId="{9E619892-B274-4800-8E4D-788906DD6418}" sibTransId="{F46AB412-551F-4933-8F80-718E930AA6C5}"/>
    <dgm:cxn modelId="{AF43CFA9-F524-4137-8F55-73E8466B4089}" type="presParOf" srcId="{ACCFC087-5678-40A8-907D-1AB1D3FC14F5}" destId="{029BC1A8-53C3-458C-B0C8-08FC44F10C86}" srcOrd="0" destOrd="0" presId="urn:microsoft.com/office/officeart/2018/5/layout/IconCircleLabelList"/>
    <dgm:cxn modelId="{1B3EB310-9FAD-4C92-B378-F30D8CE07347}" type="presParOf" srcId="{029BC1A8-53C3-458C-B0C8-08FC44F10C86}" destId="{89604D03-0715-439A-831C-0730949711CF}" srcOrd="0" destOrd="0" presId="urn:microsoft.com/office/officeart/2018/5/layout/IconCircleLabelList"/>
    <dgm:cxn modelId="{103ED682-6FC6-4B29-B87A-9437E3665908}" type="presParOf" srcId="{029BC1A8-53C3-458C-B0C8-08FC44F10C86}" destId="{B0053B90-B6BA-4F5D-B0EE-12023742E511}" srcOrd="1" destOrd="0" presId="urn:microsoft.com/office/officeart/2018/5/layout/IconCircleLabelList"/>
    <dgm:cxn modelId="{5B71A837-A519-4183-86D6-20D646679290}" type="presParOf" srcId="{029BC1A8-53C3-458C-B0C8-08FC44F10C86}" destId="{DDBE5134-E9F4-418C-BF78-0B85E1735DF2}" srcOrd="2" destOrd="0" presId="urn:microsoft.com/office/officeart/2018/5/layout/IconCircleLabelList"/>
    <dgm:cxn modelId="{802D642F-0A57-4AB6-ABCC-BF65F13B8FE2}" type="presParOf" srcId="{029BC1A8-53C3-458C-B0C8-08FC44F10C86}" destId="{6B62EA08-9A6B-41FD-B2F4-9C75EC971CB3}" srcOrd="3" destOrd="0" presId="urn:microsoft.com/office/officeart/2018/5/layout/IconCircleLabelList"/>
    <dgm:cxn modelId="{3E33F835-94D7-4A75-897B-5567E548658D}" type="presParOf" srcId="{ACCFC087-5678-40A8-907D-1AB1D3FC14F5}" destId="{4D82E769-D2D0-43BB-960D-A5574B2BC591}" srcOrd="1" destOrd="0" presId="urn:microsoft.com/office/officeart/2018/5/layout/IconCircleLabelList"/>
    <dgm:cxn modelId="{36B4DCD7-4E29-40A0-8CA8-89D5260D143D}" type="presParOf" srcId="{ACCFC087-5678-40A8-907D-1AB1D3FC14F5}" destId="{A20ECCB5-C7F2-4BF1-AB06-9B8B4E88B301}" srcOrd="2" destOrd="0" presId="urn:microsoft.com/office/officeart/2018/5/layout/IconCircleLabelList"/>
    <dgm:cxn modelId="{6D17F26A-FB10-47EA-8BD1-B8258E10FF1D}" type="presParOf" srcId="{A20ECCB5-C7F2-4BF1-AB06-9B8B4E88B301}" destId="{0B62A6D6-CBAD-4B42-B564-B7445F77EDA8}" srcOrd="0" destOrd="0" presId="urn:microsoft.com/office/officeart/2018/5/layout/IconCircleLabelList"/>
    <dgm:cxn modelId="{4A68FEAC-6C46-4AF6-852C-762658CAECB9}" type="presParOf" srcId="{A20ECCB5-C7F2-4BF1-AB06-9B8B4E88B301}" destId="{8AC6F170-7374-423C-B1BD-3B83134E057F}" srcOrd="1" destOrd="0" presId="urn:microsoft.com/office/officeart/2018/5/layout/IconCircleLabelList"/>
    <dgm:cxn modelId="{7DC4D405-1A5F-4A50-A01D-DCB29223F796}" type="presParOf" srcId="{A20ECCB5-C7F2-4BF1-AB06-9B8B4E88B301}" destId="{C84DA9C8-02FE-4DF7-92B6-6BB028691F7A}" srcOrd="2" destOrd="0" presId="urn:microsoft.com/office/officeart/2018/5/layout/IconCircleLabelList"/>
    <dgm:cxn modelId="{6CBE298E-DCA8-4C1D-B77D-C323A13EA1AA}" type="presParOf" srcId="{A20ECCB5-C7F2-4BF1-AB06-9B8B4E88B301}" destId="{7D85FA04-7C7A-4508-AD20-0E860E5CA97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2F6953-5E5F-48B0-86C2-5F7F545596F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129A213-5C06-4CBA-BF3A-0B5ADCADEEE0}">
      <dgm:prSet/>
      <dgm:spPr/>
      <dgm:t>
        <a:bodyPr/>
        <a:lstStyle/>
        <a:p>
          <a:r>
            <a:rPr lang="en-GB"/>
            <a:t>Use colour to describe their skin, hair, clothes and eyes.</a:t>
          </a:r>
          <a:endParaRPr lang="en-US"/>
        </a:p>
      </dgm:t>
    </dgm:pt>
    <dgm:pt modelId="{2292D5C6-72B8-4B17-B4D7-2AC39D47B870}" type="parTrans" cxnId="{81411941-67F2-4314-99BC-6DA26B7F4DF1}">
      <dgm:prSet/>
      <dgm:spPr/>
      <dgm:t>
        <a:bodyPr/>
        <a:lstStyle/>
        <a:p>
          <a:endParaRPr lang="en-US"/>
        </a:p>
      </dgm:t>
    </dgm:pt>
    <dgm:pt modelId="{EEF7D724-B0F1-4FFE-B651-F5B89C277EB6}" type="sibTrans" cxnId="{81411941-67F2-4314-99BC-6DA26B7F4DF1}">
      <dgm:prSet/>
      <dgm:spPr/>
      <dgm:t>
        <a:bodyPr/>
        <a:lstStyle/>
        <a:p>
          <a:endParaRPr lang="en-US"/>
        </a:p>
      </dgm:t>
    </dgm:pt>
    <dgm:pt modelId="{ECD73235-98B1-4884-8B2F-231605845CE0}">
      <dgm:prSet/>
      <dgm:spPr/>
      <dgm:t>
        <a:bodyPr/>
        <a:lstStyle/>
        <a:p>
          <a:r>
            <a:rPr lang="en-GB"/>
            <a:t>What age are they?</a:t>
          </a:r>
          <a:endParaRPr lang="en-US"/>
        </a:p>
      </dgm:t>
    </dgm:pt>
    <dgm:pt modelId="{8CAF9312-6665-41C2-B7F1-8E639D5B3885}" type="parTrans" cxnId="{5C13827F-C548-4F26-A4B2-E09CF1A50663}">
      <dgm:prSet/>
      <dgm:spPr/>
      <dgm:t>
        <a:bodyPr/>
        <a:lstStyle/>
        <a:p>
          <a:endParaRPr lang="en-US"/>
        </a:p>
      </dgm:t>
    </dgm:pt>
    <dgm:pt modelId="{9194B246-189B-4C87-B066-519A1EBE516C}" type="sibTrans" cxnId="{5C13827F-C548-4F26-A4B2-E09CF1A50663}">
      <dgm:prSet/>
      <dgm:spPr/>
      <dgm:t>
        <a:bodyPr/>
        <a:lstStyle/>
        <a:p>
          <a:endParaRPr lang="en-US"/>
        </a:p>
      </dgm:t>
    </dgm:pt>
    <dgm:pt modelId="{2AB4D39A-B400-41ED-A34D-36251361033C}">
      <dgm:prSet/>
      <dgm:spPr/>
      <dgm:t>
        <a:bodyPr/>
        <a:lstStyle/>
        <a:p>
          <a:r>
            <a:rPr lang="en-GB"/>
            <a:t>Do they have any specific features such as glasses, freckles or a scar(!)</a:t>
          </a:r>
          <a:endParaRPr lang="en-US"/>
        </a:p>
      </dgm:t>
    </dgm:pt>
    <dgm:pt modelId="{CE4A739F-9095-44D8-ACC2-C0A6E2EF5274}" type="parTrans" cxnId="{ABC476E2-9100-4024-85DC-A8B46896E6ED}">
      <dgm:prSet/>
      <dgm:spPr/>
      <dgm:t>
        <a:bodyPr/>
        <a:lstStyle/>
        <a:p>
          <a:endParaRPr lang="en-US"/>
        </a:p>
      </dgm:t>
    </dgm:pt>
    <dgm:pt modelId="{4F96227D-FB5D-4C84-9333-4C8473E220C0}" type="sibTrans" cxnId="{ABC476E2-9100-4024-85DC-A8B46896E6ED}">
      <dgm:prSet/>
      <dgm:spPr/>
      <dgm:t>
        <a:bodyPr/>
        <a:lstStyle/>
        <a:p>
          <a:endParaRPr lang="en-US"/>
        </a:p>
      </dgm:t>
    </dgm:pt>
    <dgm:pt modelId="{4625490B-1C77-41A6-AB01-8CD53D524B52}">
      <dgm:prSet/>
      <dgm:spPr/>
      <dgm:t>
        <a:bodyPr/>
        <a:lstStyle/>
        <a:p>
          <a:r>
            <a:rPr lang="en-GB"/>
            <a:t>What does their hair look like e.g. in a bob, long, curly, messy.</a:t>
          </a:r>
          <a:endParaRPr lang="en-US"/>
        </a:p>
      </dgm:t>
    </dgm:pt>
    <dgm:pt modelId="{2073AB04-508B-4601-8C25-98521116BF2A}" type="parTrans" cxnId="{4BCD064C-61A7-400C-A5D6-4EC9AD8DDA74}">
      <dgm:prSet/>
      <dgm:spPr/>
      <dgm:t>
        <a:bodyPr/>
        <a:lstStyle/>
        <a:p>
          <a:endParaRPr lang="en-US"/>
        </a:p>
      </dgm:t>
    </dgm:pt>
    <dgm:pt modelId="{5A5FBE22-8CD6-4DAF-8055-DDAF1D4C7715}" type="sibTrans" cxnId="{4BCD064C-61A7-400C-A5D6-4EC9AD8DDA74}">
      <dgm:prSet/>
      <dgm:spPr/>
      <dgm:t>
        <a:bodyPr/>
        <a:lstStyle/>
        <a:p>
          <a:endParaRPr lang="en-US"/>
        </a:p>
      </dgm:t>
    </dgm:pt>
    <dgm:pt modelId="{C09F6CF6-FA78-4F99-A122-5C823B4248A1}">
      <dgm:prSet/>
      <dgm:spPr/>
      <dgm:t>
        <a:bodyPr/>
        <a:lstStyle/>
        <a:p>
          <a:r>
            <a:rPr lang="en-GB"/>
            <a:t>Think of the other senses such as smell and sound e.g. how do they talk.</a:t>
          </a:r>
          <a:endParaRPr lang="en-US"/>
        </a:p>
      </dgm:t>
    </dgm:pt>
    <dgm:pt modelId="{6D71B5F4-B65F-476C-BDBE-114A33DFAF37}" type="parTrans" cxnId="{F81FD75A-0160-407F-AB0D-125D22AEF2ED}">
      <dgm:prSet/>
      <dgm:spPr/>
      <dgm:t>
        <a:bodyPr/>
        <a:lstStyle/>
        <a:p>
          <a:endParaRPr lang="en-US"/>
        </a:p>
      </dgm:t>
    </dgm:pt>
    <dgm:pt modelId="{908F44B1-1558-4DFB-83FD-19A5ECB97861}" type="sibTrans" cxnId="{F81FD75A-0160-407F-AB0D-125D22AEF2ED}">
      <dgm:prSet/>
      <dgm:spPr/>
      <dgm:t>
        <a:bodyPr/>
        <a:lstStyle/>
        <a:p>
          <a:endParaRPr lang="en-US"/>
        </a:p>
      </dgm:t>
    </dgm:pt>
    <dgm:pt modelId="{07FD06FB-27D8-4842-B03B-0BB3F6436E41}">
      <dgm:prSet/>
      <dgm:spPr/>
      <dgm:t>
        <a:bodyPr/>
        <a:lstStyle/>
        <a:p>
          <a:r>
            <a:rPr lang="en-US"/>
            <a:t>Is there anything else?</a:t>
          </a:r>
        </a:p>
      </dgm:t>
    </dgm:pt>
    <dgm:pt modelId="{CFD81E79-79C9-4349-8477-AC0D32C8847F}" type="parTrans" cxnId="{0C8840AF-118D-4AC1-93DC-14D3F284B8E2}">
      <dgm:prSet/>
      <dgm:spPr/>
      <dgm:t>
        <a:bodyPr/>
        <a:lstStyle/>
        <a:p>
          <a:endParaRPr lang="en-US"/>
        </a:p>
      </dgm:t>
    </dgm:pt>
    <dgm:pt modelId="{2657CC81-E809-4709-8786-9DAAB1DE2270}" type="sibTrans" cxnId="{0C8840AF-118D-4AC1-93DC-14D3F284B8E2}">
      <dgm:prSet/>
      <dgm:spPr/>
      <dgm:t>
        <a:bodyPr/>
        <a:lstStyle/>
        <a:p>
          <a:endParaRPr lang="en-US"/>
        </a:p>
      </dgm:t>
    </dgm:pt>
    <dgm:pt modelId="{4A509F86-5372-493C-94C4-0E3C83E0944F}" type="pres">
      <dgm:prSet presAssocID="{9C2F6953-5E5F-48B0-86C2-5F7F545596F3}" presName="linear" presStyleCnt="0">
        <dgm:presLayoutVars>
          <dgm:animLvl val="lvl"/>
          <dgm:resizeHandles val="exact"/>
        </dgm:presLayoutVars>
      </dgm:prSet>
      <dgm:spPr/>
    </dgm:pt>
    <dgm:pt modelId="{72A05180-22FE-4031-9F0A-CAFC465F84CD}" type="pres">
      <dgm:prSet presAssocID="{F129A213-5C06-4CBA-BF3A-0B5ADCADEEE0}" presName="parentText" presStyleLbl="node1" presStyleIdx="0" presStyleCnt="6">
        <dgm:presLayoutVars>
          <dgm:chMax val="0"/>
          <dgm:bulletEnabled val="1"/>
        </dgm:presLayoutVars>
      </dgm:prSet>
      <dgm:spPr/>
    </dgm:pt>
    <dgm:pt modelId="{EB50220E-0901-40F4-8DE5-0E68B80FF453}" type="pres">
      <dgm:prSet presAssocID="{EEF7D724-B0F1-4FFE-B651-F5B89C277EB6}" presName="spacer" presStyleCnt="0"/>
      <dgm:spPr/>
    </dgm:pt>
    <dgm:pt modelId="{AD9825A7-6038-4A06-A87E-3F44B2431E8E}" type="pres">
      <dgm:prSet presAssocID="{ECD73235-98B1-4884-8B2F-231605845CE0}" presName="parentText" presStyleLbl="node1" presStyleIdx="1" presStyleCnt="6">
        <dgm:presLayoutVars>
          <dgm:chMax val="0"/>
          <dgm:bulletEnabled val="1"/>
        </dgm:presLayoutVars>
      </dgm:prSet>
      <dgm:spPr/>
    </dgm:pt>
    <dgm:pt modelId="{7E454A50-9F04-4340-AC6F-4C191A4B382E}" type="pres">
      <dgm:prSet presAssocID="{9194B246-189B-4C87-B066-519A1EBE516C}" presName="spacer" presStyleCnt="0"/>
      <dgm:spPr/>
    </dgm:pt>
    <dgm:pt modelId="{D130CEC3-E3DE-451C-A7B3-BED7F3F6875A}" type="pres">
      <dgm:prSet presAssocID="{2AB4D39A-B400-41ED-A34D-36251361033C}" presName="parentText" presStyleLbl="node1" presStyleIdx="2" presStyleCnt="6">
        <dgm:presLayoutVars>
          <dgm:chMax val="0"/>
          <dgm:bulletEnabled val="1"/>
        </dgm:presLayoutVars>
      </dgm:prSet>
      <dgm:spPr/>
    </dgm:pt>
    <dgm:pt modelId="{4ED64D9A-F921-469A-B741-4C480CF24F67}" type="pres">
      <dgm:prSet presAssocID="{4F96227D-FB5D-4C84-9333-4C8473E220C0}" presName="spacer" presStyleCnt="0"/>
      <dgm:spPr/>
    </dgm:pt>
    <dgm:pt modelId="{7114C634-40C7-42CE-8332-DC23F0140B37}" type="pres">
      <dgm:prSet presAssocID="{4625490B-1C77-41A6-AB01-8CD53D524B52}" presName="parentText" presStyleLbl="node1" presStyleIdx="3" presStyleCnt="6">
        <dgm:presLayoutVars>
          <dgm:chMax val="0"/>
          <dgm:bulletEnabled val="1"/>
        </dgm:presLayoutVars>
      </dgm:prSet>
      <dgm:spPr/>
    </dgm:pt>
    <dgm:pt modelId="{58EF9FD7-321C-471B-B257-A292E0ADBE80}" type="pres">
      <dgm:prSet presAssocID="{5A5FBE22-8CD6-4DAF-8055-DDAF1D4C7715}" presName="spacer" presStyleCnt="0"/>
      <dgm:spPr/>
    </dgm:pt>
    <dgm:pt modelId="{9542535B-F410-491E-8100-AFA5A2C16396}" type="pres">
      <dgm:prSet presAssocID="{C09F6CF6-FA78-4F99-A122-5C823B4248A1}" presName="parentText" presStyleLbl="node1" presStyleIdx="4" presStyleCnt="6">
        <dgm:presLayoutVars>
          <dgm:chMax val="0"/>
          <dgm:bulletEnabled val="1"/>
        </dgm:presLayoutVars>
      </dgm:prSet>
      <dgm:spPr/>
    </dgm:pt>
    <dgm:pt modelId="{6F9663F4-AA2E-4069-8C79-199B61907A8B}" type="pres">
      <dgm:prSet presAssocID="{908F44B1-1558-4DFB-83FD-19A5ECB97861}" presName="spacer" presStyleCnt="0"/>
      <dgm:spPr/>
    </dgm:pt>
    <dgm:pt modelId="{706C032E-1ECC-4776-875A-B4138DED3B16}" type="pres">
      <dgm:prSet presAssocID="{07FD06FB-27D8-4842-B03B-0BB3F6436E41}" presName="parentText" presStyleLbl="node1" presStyleIdx="5" presStyleCnt="6">
        <dgm:presLayoutVars>
          <dgm:chMax val="0"/>
          <dgm:bulletEnabled val="1"/>
        </dgm:presLayoutVars>
      </dgm:prSet>
      <dgm:spPr/>
    </dgm:pt>
  </dgm:ptLst>
  <dgm:cxnLst>
    <dgm:cxn modelId="{81411941-67F2-4314-99BC-6DA26B7F4DF1}" srcId="{9C2F6953-5E5F-48B0-86C2-5F7F545596F3}" destId="{F129A213-5C06-4CBA-BF3A-0B5ADCADEEE0}" srcOrd="0" destOrd="0" parTransId="{2292D5C6-72B8-4B17-B4D7-2AC39D47B870}" sibTransId="{EEF7D724-B0F1-4FFE-B651-F5B89C277EB6}"/>
    <dgm:cxn modelId="{4BCD064C-61A7-400C-A5D6-4EC9AD8DDA74}" srcId="{9C2F6953-5E5F-48B0-86C2-5F7F545596F3}" destId="{4625490B-1C77-41A6-AB01-8CD53D524B52}" srcOrd="3" destOrd="0" parTransId="{2073AB04-508B-4601-8C25-98521116BF2A}" sibTransId="{5A5FBE22-8CD6-4DAF-8055-DDAF1D4C7715}"/>
    <dgm:cxn modelId="{F81FD75A-0160-407F-AB0D-125D22AEF2ED}" srcId="{9C2F6953-5E5F-48B0-86C2-5F7F545596F3}" destId="{C09F6CF6-FA78-4F99-A122-5C823B4248A1}" srcOrd="4" destOrd="0" parTransId="{6D71B5F4-B65F-476C-BDBE-114A33DFAF37}" sibTransId="{908F44B1-1558-4DFB-83FD-19A5ECB97861}"/>
    <dgm:cxn modelId="{5C13827F-C548-4F26-A4B2-E09CF1A50663}" srcId="{9C2F6953-5E5F-48B0-86C2-5F7F545596F3}" destId="{ECD73235-98B1-4884-8B2F-231605845CE0}" srcOrd="1" destOrd="0" parTransId="{8CAF9312-6665-41C2-B7F1-8E639D5B3885}" sibTransId="{9194B246-189B-4C87-B066-519A1EBE516C}"/>
    <dgm:cxn modelId="{9DD8AC89-99C4-4F4E-964C-F06289DBD00A}" type="presOf" srcId="{C09F6CF6-FA78-4F99-A122-5C823B4248A1}" destId="{9542535B-F410-491E-8100-AFA5A2C16396}" srcOrd="0" destOrd="0" presId="urn:microsoft.com/office/officeart/2005/8/layout/vList2"/>
    <dgm:cxn modelId="{5F2CCF8C-CD70-4E50-ACCD-C424B04BDC3F}" type="presOf" srcId="{4625490B-1C77-41A6-AB01-8CD53D524B52}" destId="{7114C634-40C7-42CE-8332-DC23F0140B37}" srcOrd="0" destOrd="0" presId="urn:microsoft.com/office/officeart/2005/8/layout/vList2"/>
    <dgm:cxn modelId="{8179FFAA-0239-4080-AC00-B54298CA5C4A}" type="presOf" srcId="{2AB4D39A-B400-41ED-A34D-36251361033C}" destId="{D130CEC3-E3DE-451C-A7B3-BED7F3F6875A}" srcOrd="0" destOrd="0" presId="urn:microsoft.com/office/officeart/2005/8/layout/vList2"/>
    <dgm:cxn modelId="{0C8840AF-118D-4AC1-93DC-14D3F284B8E2}" srcId="{9C2F6953-5E5F-48B0-86C2-5F7F545596F3}" destId="{07FD06FB-27D8-4842-B03B-0BB3F6436E41}" srcOrd="5" destOrd="0" parTransId="{CFD81E79-79C9-4349-8477-AC0D32C8847F}" sibTransId="{2657CC81-E809-4709-8786-9DAAB1DE2270}"/>
    <dgm:cxn modelId="{FC4064B1-451C-433A-BC93-E3381E74CCCE}" type="presOf" srcId="{F129A213-5C06-4CBA-BF3A-0B5ADCADEEE0}" destId="{72A05180-22FE-4031-9F0A-CAFC465F84CD}" srcOrd="0" destOrd="0" presId="urn:microsoft.com/office/officeart/2005/8/layout/vList2"/>
    <dgm:cxn modelId="{F29DBEB2-8029-4A19-8B5A-FE055E3008FC}" type="presOf" srcId="{07FD06FB-27D8-4842-B03B-0BB3F6436E41}" destId="{706C032E-1ECC-4776-875A-B4138DED3B16}" srcOrd="0" destOrd="0" presId="urn:microsoft.com/office/officeart/2005/8/layout/vList2"/>
    <dgm:cxn modelId="{474F9CB7-90BC-479E-86E6-ABB87B0E4247}" type="presOf" srcId="{9C2F6953-5E5F-48B0-86C2-5F7F545596F3}" destId="{4A509F86-5372-493C-94C4-0E3C83E0944F}" srcOrd="0" destOrd="0" presId="urn:microsoft.com/office/officeart/2005/8/layout/vList2"/>
    <dgm:cxn modelId="{ABC476E2-9100-4024-85DC-A8B46896E6ED}" srcId="{9C2F6953-5E5F-48B0-86C2-5F7F545596F3}" destId="{2AB4D39A-B400-41ED-A34D-36251361033C}" srcOrd="2" destOrd="0" parTransId="{CE4A739F-9095-44D8-ACC2-C0A6E2EF5274}" sibTransId="{4F96227D-FB5D-4C84-9333-4C8473E220C0}"/>
    <dgm:cxn modelId="{FF57B9EF-9DE3-4002-8B02-1E6B67AA658D}" type="presOf" srcId="{ECD73235-98B1-4884-8B2F-231605845CE0}" destId="{AD9825A7-6038-4A06-A87E-3F44B2431E8E}" srcOrd="0" destOrd="0" presId="urn:microsoft.com/office/officeart/2005/8/layout/vList2"/>
    <dgm:cxn modelId="{4707671F-69A8-4312-BA7D-3BC16A2EDCD4}" type="presParOf" srcId="{4A509F86-5372-493C-94C4-0E3C83E0944F}" destId="{72A05180-22FE-4031-9F0A-CAFC465F84CD}" srcOrd="0" destOrd="0" presId="urn:microsoft.com/office/officeart/2005/8/layout/vList2"/>
    <dgm:cxn modelId="{603431DC-E219-47EF-A1DC-CD14CE5CC214}" type="presParOf" srcId="{4A509F86-5372-493C-94C4-0E3C83E0944F}" destId="{EB50220E-0901-40F4-8DE5-0E68B80FF453}" srcOrd="1" destOrd="0" presId="urn:microsoft.com/office/officeart/2005/8/layout/vList2"/>
    <dgm:cxn modelId="{1966F1C5-94DE-4FAA-AB55-3028EB0F8AA4}" type="presParOf" srcId="{4A509F86-5372-493C-94C4-0E3C83E0944F}" destId="{AD9825A7-6038-4A06-A87E-3F44B2431E8E}" srcOrd="2" destOrd="0" presId="urn:microsoft.com/office/officeart/2005/8/layout/vList2"/>
    <dgm:cxn modelId="{D3954558-A5E3-4D61-A830-AABBE71D53D6}" type="presParOf" srcId="{4A509F86-5372-493C-94C4-0E3C83E0944F}" destId="{7E454A50-9F04-4340-AC6F-4C191A4B382E}" srcOrd="3" destOrd="0" presId="urn:microsoft.com/office/officeart/2005/8/layout/vList2"/>
    <dgm:cxn modelId="{BE2929DE-1B8F-4610-8885-F34EB2763C3C}" type="presParOf" srcId="{4A509F86-5372-493C-94C4-0E3C83E0944F}" destId="{D130CEC3-E3DE-451C-A7B3-BED7F3F6875A}" srcOrd="4" destOrd="0" presId="urn:microsoft.com/office/officeart/2005/8/layout/vList2"/>
    <dgm:cxn modelId="{261E7CE4-734C-4A29-A664-337E1E44B6E7}" type="presParOf" srcId="{4A509F86-5372-493C-94C4-0E3C83E0944F}" destId="{4ED64D9A-F921-469A-B741-4C480CF24F67}" srcOrd="5" destOrd="0" presId="urn:microsoft.com/office/officeart/2005/8/layout/vList2"/>
    <dgm:cxn modelId="{0007288C-BAA7-488D-8D65-F7AE1E970013}" type="presParOf" srcId="{4A509F86-5372-493C-94C4-0E3C83E0944F}" destId="{7114C634-40C7-42CE-8332-DC23F0140B37}" srcOrd="6" destOrd="0" presId="urn:microsoft.com/office/officeart/2005/8/layout/vList2"/>
    <dgm:cxn modelId="{DA4DEB15-726A-4240-81F0-DD94FD0FD570}" type="presParOf" srcId="{4A509F86-5372-493C-94C4-0E3C83E0944F}" destId="{58EF9FD7-321C-471B-B257-A292E0ADBE80}" srcOrd="7" destOrd="0" presId="urn:microsoft.com/office/officeart/2005/8/layout/vList2"/>
    <dgm:cxn modelId="{6129B7D8-D0A9-4B37-A456-AB71DE2895AD}" type="presParOf" srcId="{4A509F86-5372-493C-94C4-0E3C83E0944F}" destId="{9542535B-F410-491E-8100-AFA5A2C16396}" srcOrd="8" destOrd="0" presId="urn:microsoft.com/office/officeart/2005/8/layout/vList2"/>
    <dgm:cxn modelId="{D7427B6A-517A-4A80-B911-7B4A2DAE7F7E}" type="presParOf" srcId="{4A509F86-5372-493C-94C4-0E3C83E0944F}" destId="{6F9663F4-AA2E-4069-8C79-199B61907A8B}" srcOrd="9" destOrd="0" presId="urn:microsoft.com/office/officeart/2005/8/layout/vList2"/>
    <dgm:cxn modelId="{341583D4-88B3-40B0-B719-CC15368895DD}" type="presParOf" srcId="{4A509F86-5372-493C-94C4-0E3C83E0944F}" destId="{706C032E-1ECC-4776-875A-B4138DED3B1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62C356-9C9F-441A-9CCE-9AB2E3972CA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B4EC17-9BE1-4CF2-B3AE-1BF1D2162F99}">
      <dgm:prSet/>
      <dgm:spPr/>
      <dgm:t>
        <a:bodyPr/>
        <a:lstStyle/>
        <a:p>
          <a:r>
            <a:rPr lang="en-GB"/>
            <a:t>What part of climate change will we write about</a:t>
          </a:r>
          <a:endParaRPr lang="en-US"/>
        </a:p>
      </dgm:t>
    </dgm:pt>
    <dgm:pt modelId="{EE8F8E41-0A81-4304-B26F-243671CD9084}" type="parTrans" cxnId="{C0E800A0-1D6F-4EEF-B1CA-BBB7FD736434}">
      <dgm:prSet/>
      <dgm:spPr/>
      <dgm:t>
        <a:bodyPr/>
        <a:lstStyle/>
        <a:p>
          <a:endParaRPr lang="en-US"/>
        </a:p>
      </dgm:t>
    </dgm:pt>
    <dgm:pt modelId="{F3185FF0-0899-4574-8600-31593C5DEDFD}" type="sibTrans" cxnId="{C0E800A0-1D6F-4EEF-B1CA-BBB7FD736434}">
      <dgm:prSet/>
      <dgm:spPr/>
      <dgm:t>
        <a:bodyPr/>
        <a:lstStyle/>
        <a:p>
          <a:endParaRPr lang="en-US"/>
        </a:p>
      </dgm:t>
    </dgm:pt>
    <dgm:pt modelId="{F934F5DD-A981-43C7-93F7-2C4917F279DF}">
      <dgm:prSet/>
      <dgm:spPr/>
      <dgm:t>
        <a:bodyPr/>
        <a:lstStyle/>
        <a:p>
          <a:r>
            <a:rPr lang="en-GB"/>
            <a:t>What can we do to tackle it and inspire others to do something about it.</a:t>
          </a:r>
          <a:endParaRPr lang="en-US"/>
        </a:p>
      </dgm:t>
    </dgm:pt>
    <dgm:pt modelId="{0B5D8A29-E378-439B-81E1-CABAE7D4B6A0}" type="parTrans" cxnId="{FA89CA0C-DE9B-4BEB-BF93-69F90435A58B}">
      <dgm:prSet/>
      <dgm:spPr/>
      <dgm:t>
        <a:bodyPr/>
        <a:lstStyle/>
        <a:p>
          <a:endParaRPr lang="en-US"/>
        </a:p>
      </dgm:t>
    </dgm:pt>
    <dgm:pt modelId="{5B3BE50B-4A4D-42E3-B365-37B7EAF1CF39}" type="sibTrans" cxnId="{FA89CA0C-DE9B-4BEB-BF93-69F90435A58B}">
      <dgm:prSet/>
      <dgm:spPr/>
      <dgm:t>
        <a:bodyPr/>
        <a:lstStyle/>
        <a:p>
          <a:endParaRPr lang="en-US"/>
        </a:p>
      </dgm:t>
    </dgm:pt>
    <dgm:pt modelId="{59F38084-8825-4B1D-8C07-DCD1AAFD4F09}" type="pres">
      <dgm:prSet presAssocID="{EE62C356-9C9F-441A-9CCE-9AB2E3972CA5}" presName="root" presStyleCnt="0">
        <dgm:presLayoutVars>
          <dgm:dir/>
          <dgm:resizeHandles val="exact"/>
        </dgm:presLayoutVars>
      </dgm:prSet>
      <dgm:spPr/>
    </dgm:pt>
    <dgm:pt modelId="{B1867238-5220-442C-BA5E-CC2E05080A48}" type="pres">
      <dgm:prSet presAssocID="{94B4EC17-9BE1-4CF2-B3AE-1BF1D2162F99}" presName="compNode" presStyleCnt="0"/>
      <dgm:spPr/>
    </dgm:pt>
    <dgm:pt modelId="{0FF19672-F699-4EF8-9318-1B5C8E1E5EB8}" type="pres">
      <dgm:prSet presAssocID="{94B4EC17-9BE1-4CF2-B3AE-1BF1D2162F99}" presName="bgRect" presStyleLbl="bgShp" presStyleIdx="0" presStyleCnt="2"/>
      <dgm:spPr/>
    </dgm:pt>
    <dgm:pt modelId="{5BF92794-57FA-48E4-9028-665455059034}" type="pres">
      <dgm:prSet presAssocID="{94B4EC17-9BE1-4CF2-B3AE-1BF1D2162F9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n"/>
        </a:ext>
      </dgm:extLst>
    </dgm:pt>
    <dgm:pt modelId="{78920D6D-ED38-4B6B-85F9-1B29A0262C33}" type="pres">
      <dgm:prSet presAssocID="{94B4EC17-9BE1-4CF2-B3AE-1BF1D2162F99}" presName="spaceRect" presStyleCnt="0"/>
      <dgm:spPr/>
    </dgm:pt>
    <dgm:pt modelId="{032CA226-0447-4141-93E0-3E4411B1CB8C}" type="pres">
      <dgm:prSet presAssocID="{94B4EC17-9BE1-4CF2-B3AE-1BF1D2162F99}" presName="parTx" presStyleLbl="revTx" presStyleIdx="0" presStyleCnt="2">
        <dgm:presLayoutVars>
          <dgm:chMax val="0"/>
          <dgm:chPref val="0"/>
        </dgm:presLayoutVars>
      </dgm:prSet>
      <dgm:spPr/>
    </dgm:pt>
    <dgm:pt modelId="{1BEB912F-8781-4BF9-A755-E76322333C95}" type="pres">
      <dgm:prSet presAssocID="{F3185FF0-0899-4574-8600-31593C5DEDFD}" presName="sibTrans" presStyleCnt="0"/>
      <dgm:spPr/>
    </dgm:pt>
    <dgm:pt modelId="{EAEC8B0C-6324-45DA-AC74-3550E4C0FF44}" type="pres">
      <dgm:prSet presAssocID="{F934F5DD-A981-43C7-93F7-2C4917F279DF}" presName="compNode" presStyleCnt="0"/>
      <dgm:spPr/>
    </dgm:pt>
    <dgm:pt modelId="{B9630592-F08C-4620-90BB-70301FF9238C}" type="pres">
      <dgm:prSet presAssocID="{F934F5DD-A981-43C7-93F7-2C4917F279DF}" presName="bgRect" presStyleLbl="bgShp" presStyleIdx="1" presStyleCnt="2"/>
      <dgm:spPr/>
    </dgm:pt>
    <dgm:pt modelId="{24EA41D6-5473-467F-89F2-EEB12955055D}" type="pres">
      <dgm:prSet presAssocID="{F934F5DD-A981-43C7-93F7-2C4917F279D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1477DD62-2E31-48A1-989A-B9286A50D8F1}" type="pres">
      <dgm:prSet presAssocID="{F934F5DD-A981-43C7-93F7-2C4917F279DF}" presName="spaceRect" presStyleCnt="0"/>
      <dgm:spPr/>
    </dgm:pt>
    <dgm:pt modelId="{8390DDEA-9567-43F4-9B33-E7B9DB2D4204}" type="pres">
      <dgm:prSet presAssocID="{F934F5DD-A981-43C7-93F7-2C4917F279DF}" presName="parTx" presStyleLbl="revTx" presStyleIdx="1" presStyleCnt="2">
        <dgm:presLayoutVars>
          <dgm:chMax val="0"/>
          <dgm:chPref val="0"/>
        </dgm:presLayoutVars>
      </dgm:prSet>
      <dgm:spPr/>
    </dgm:pt>
  </dgm:ptLst>
  <dgm:cxnLst>
    <dgm:cxn modelId="{FA89CA0C-DE9B-4BEB-BF93-69F90435A58B}" srcId="{EE62C356-9C9F-441A-9CCE-9AB2E3972CA5}" destId="{F934F5DD-A981-43C7-93F7-2C4917F279DF}" srcOrd="1" destOrd="0" parTransId="{0B5D8A29-E378-439B-81E1-CABAE7D4B6A0}" sibTransId="{5B3BE50B-4A4D-42E3-B365-37B7EAF1CF39}"/>
    <dgm:cxn modelId="{E216C13B-8FB3-475F-A5F8-D48CF2EC5D39}" type="presOf" srcId="{94B4EC17-9BE1-4CF2-B3AE-1BF1D2162F99}" destId="{032CA226-0447-4141-93E0-3E4411B1CB8C}" srcOrd="0" destOrd="0" presId="urn:microsoft.com/office/officeart/2018/2/layout/IconVerticalSolidList"/>
    <dgm:cxn modelId="{9C15A254-C856-46C3-88AC-9D1AC0B96F5C}" type="presOf" srcId="{F934F5DD-A981-43C7-93F7-2C4917F279DF}" destId="{8390DDEA-9567-43F4-9B33-E7B9DB2D4204}" srcOrd="0" destOrd="0" presId="urn:microsoft.com/office/officeart/2018/2/layout/IconVerticalSolidList"/>
    <dgm:cxn modelId="{C0E800A0-1D6F-4EEF-B1CA-BBB7FD736434}" srcId="{EE62C356-9C9F-441A-9CCE-9AB2E3972CA5}" destId="{94B4EC17-9BE1-4CF2-B3AE-1BF1D2162F99}" srcOrd="0" destOrd="0" parTransId="{EE8F8E41-0A81-4304-B26F-243671CD9084}" sibTransId="{F3185FF0-0899-4574-8600-31593C5DEDFD}"/>
    <dgm:cxn modelId="{9477A8B7-99E7-4C10-9EA6-B5F1E045ED56}" type="presOf" srcId="{EE62C356-9C9F-441A-9CCE-9AB2E3972CA5}" destId="{59F38084-8825-4B1D-8C07-DCD1AAFD4F09}" srcOrd="0" destOrd="0" presId="urn:microsoft.com/office/officeart/2018/2/layout/IconVerticalSolidList"/>
    <dgm:cxn modelId="{209872C4-0AE9-4897-8B47-A25E1BC8CF88}" type="presParOf" srcId="{59F38084-8825-4B1D-8C07-DCD1AAFD4F09}" destId="{B1867238-5220-442C-BA5E-CC2E05080A48}" srcOrd="0" destOrd="0" presId="urn:microsoft.com/office/officeart/2018/2/layout/IconVerticalSolidList"/>
    <dgm:cxn modelId="{A5385AC1-2731-44B6-A208-093BD3F0980D}" type="presParOf" srcId="{B1867238-5220-442C-BA5E-CC2E05080A48}" destId="{0FF19672-F699-4EF8-9318-1B5C8E1E5EB8}" srcOrd="0" destOrd="0" presId="urn:microsoft.com/office/officeart/2018/2/layout/IconVerticalSolidList"/>
    <dgm:cxn modelId="{2FDA8FE6-FECC-400A-AEDD-787DB15CC104}" type="presParOf" srcId="{B1867238-5220-442C-BA5E-CC2E05080A48}" destId="{5BF92794-57FA-48E4-9028-665455059034}" srcOrd="1" destOrd="0" presId="urn:microsoft.com/office/officeart/2018/2/layout/IconVerticalSolidList"/>
    <dgm:cxn modelId="{FB3B925C-AC09-4B7B-AEBC-BE6982ED8FDA}" type="presParOf" srcId="{B1867238-5220-442C-BA5E-CC2E05080A48}" destId="{78920D6D-ED38-4B6B-85F9-1B29A0262C33}" srcOrd="2" destOrd="0" presId="urn:microsoft.com/office/officeart/2018/2/layout/IconVerticalSolidList"/>
    <dgm:cxn modelId="{6E6D02CB-6AFC-42A8-A595-EF37537E1F6B}" type="presParOf" srcId="{B1867238-5220-442C-BA5E-CC2E05080A48}" destId="{032CA226-0447-4141-93E0-3E4411B1CB8C}" srcOrd="3" destOrd="0" presId="urn:microsoft.com/office/officeart/2018/2/layout/IconVerticalSolidList"/>
    <dgm:cxn modelId="{60DC4044-C26C-4C5E-B20E-61F4DB366755}" type="presParOf" srcId="{59F38084-8825-4B1D-8C07-DCD1AAFD4F09}" destId="{1BEB912F-8781-4BF9-A755-E76322333C95}" srcOrd="1" destOrd="0" presId="urn:microsoft.com/office/officeart/2018/2/layout/IconVerticalSolidList"/>
    <dgm:cxn modelId="{1CA01652-6848-4AED-A943-86A56E7B3CEC}" type="presParOf" srcId="{59F38084-8825-4B1D-8C07-DCD1AAFD4F09}" destId="{EAEC8B0C-6324-45DA-AC74-3550E4C0FF44}" srcOrd="2" destOrd="0" presId="urn:microsoft.com/office/officeart/2018/2/layout/IconVerticalSolidList"/>
    <dgm:cxn modelId="{A19846CE-25B7-4EEF-AA41-88C78320912C}" type="presParOf" srcId="{EAEC8B0C-6324-45DA-AC74-3550E4C0FF44}" destId="{B9630592-F08C-4620-90BB-70301FF9238C}" srcOrd="0" destOrd="0" presId="urn:microsoft.com/office/officeart/2018/2/layout/IconVerticalSolidList"/>
    <dgm:cxn modelId="{FEA96533-0B09-4D92-A721-182F00FBA453}" type="presParOf" srcId="{EAEC8B0C-6324-45DA-AC74-3550E4C0FF44}" destId="{24EA41D6-5473-467F-89F2-EEB12955055D}" srcOrd="1" destOrd="0" presId="urn:microsoft.com/office/officeart/2018/2/layout/IconVerticalSolidList"/>
    <dgm:cxn modelId="{975D117A-3FCD-4710-B9CE-67E29CD1CC58}" type="presParOf" srcId="{EAEC8B0C-6324-45DA-AC74-3550E4C0FF44}" destId="{1477DD62-2E31-48A1-989A-B9286A50D8F1}" srcOrd="2" destOrd="0" presId="urn:microsoft.com/office/officeart/2018/2/layout/IconVerticalSolidList"/>
    <dgm:cxn modelId="{3ADD9E6E-3A18-4849-B3A3-3BDFF7745094}" type="presParOf" srcId="{EAEC8B0C-6324-45DA-AC74-3550E4C0FF44}" destId="{8390DDEA-9567-43F4-9B33-E7B9DB2D42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84D94-B6BB-46D5-81A5-30079C100E2A}">
      <dsp:nvSpPr>
        <dsp:cNvPr id="0" name=""/>
        <dsp:cNvSpPr/>
      </dsp:nvSpPr>
      <dsp:spPr>
        <a:xfrm>
          <a:off x="531637" y="238343"/>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83F887-9B3A-414E-BE8B-BDD706EDFEF1}">
      <dsp:nvSpPr>
        <dsp:cNvPr id="0" name=""/>
        <dsp:cNvSpPr/>
      </dsp:nvSpPr>
      <dsp:spPr>
        <a:xfrm>
          <a:off x="765637" y="47234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F10751A-A66C-4D64-992B-3CEB642FC520}">
      <dsp:nvSpPr>
        <dsp:cNvPr id="0" name=""/>
        <dsp:cNvSpPr/>
      </dsp:nvSpPr>
      <dsp:spPr>
        <a:xfrm>
          <a:off x="180637" y="16783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Be Kind to everyone</a:t>
          </a:r>
          <a:endParaRPr lang="en-US" sz="1400" kern="1200"/>
        </a:p>
      </dsp:txBody>
      <dsp:txXfrm>
        <a:off x="180637" y="1678343"/>
        <a:ext cx="1800000" cy="720000"/>
      </dsp:txXfrm>
    </dsp:sp>
    <dsp:sp modelId="{1D6990EE-22CB-429B-8713-AE8DF78ED29B}">
      <dsp:nvSpPr>
        <dsp:cNvPr id="0" name=""/>
        <dsp:cNvSpPr/>
      </dsp:nvSpPr>
      <dsp:spPr>
        <a:xfrm>
          <a:off x="2646637" y="238343"/>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D69A0-4F18-40F2-80B3-666DECB348BF}">
      <dsp:nvSpPr>
        <dsp:cNvPr id="0" name=""/>
        <dsp:cNvSpPr/>
      </dsp:nvSpPr>
      <dsp:spPr>
        <a:xfrm>
          <a:off x="2880637" y="47234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87C547-E696-4D1F-8BAA-76F32F67482A}">
      <dsp:nvSpPr>
        <dsp:cNvPr id="0" name=""/>
        <dsp:cNvSpPr/>
      </dsp:nvSpPr>
      <dsp:spPr>
        <a:xfrm>
          <a:off x="2295637" y="16783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Respect each other’s point of view and opinion</a:t>
          </a:r>
          <a:endParaRPr lang="en-US" sz="1400" kern="1200"/>
        </a:p>
      </dsp:txBody>
      <dsp:txXfrm>
        <a:off x="2295637" y="1678343"/>
        <a:ext cx="1800000" cy="720000"/>
      </dsp:txXfrm>
    </dsp:sp>
    <dsp:sp modelId="{0A7FD16C-58EB-4AEC-9869-6ABAC756C58B}">
      <dsp:nvSpPr>
        <dsp:cNvPr id="0" name=""/>
        <dsp:cNvSpPr/>
      </dsp:nvSpPr>
      <dsp:spPr>
        <a:xfrm>
          <a:off x="4761637" y="238343"/>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A4E73B-5325-484E-9D25-BA699280DD53}">
      <dsp:nvSpPr>
        <dsp:cNvPr id="0" name=""/>
        <dsp:cNvSpPr/>
      </dsp:nvSpPr>
      <dsp:spPr>
        <a:xfrm>
          <a:off x="4995637" y="47234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FC4C802-494A-48BF-A290-40065B07128E}">
      <dsp:nvSpPr>
        <dsp:cNvPr id="0" name=""/>
        <dsp:cNvSpPr/>
      </dsp:nvSpPr>
      <dsp:spPr>
        <a:xfrm>
          <a:off x="4410637" y="16783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Health and Safety</a:t>
          </a:r>
          <a:endParaRPr lang="en-US" sz="1400" kern="1200"/>
        </a:p>
      </dsp:txBody>
      <dsp:txXfrm>
        <a:off x="4410637" y="1678343"/>
        <a:ext cx="1800000" cy="720000"/>
      </dsp:txXfrm>
    </dsp:sp>
    <dsp:sp modelId="{7D843EBD-4BDC-420A-A1D7-5907F0D1590A}">
      <dsp:nvSpPr>
        <dsp:cNvPr id="0" name=""/>
        <dsp:cNvSpPr/>
      </dsp:nvSpPr>
      <dsp:spPr>
        <a:xfrm>
          <a:off x="531637" y="2848343"/>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55602-AB19-4975-A1FB-65F6E5572258}">
      <dsp:nvSpPr>
        <dsp:cNvPr id="0" name=""/>
        <dsp:cNvSpPr/>
      </dsp:nvSpPr>
      <dsp:spPr>
        <a:xfrm>
          <a:off x="765637" y="308234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188AB1-9BBA-4063-A528-C3D7663CF6BA}">
      <dsp:nvSpPr>
        <dsp:cNvPr id="0" name=""/>
        <dsp:cNvSpPr/>
      </dsp:nvSpPr>
      <dsp:spPr>
        <a:xfrm>
          <a:off x="180637" y="42883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Mobile Phones</a:t>
          </a:r>
          <a:endParaRPr lang="en-US" sz="1400" kern="1200"/>
        </a:p>
      </dsp:txBody>
      <dsp:txXfrm>
        <a:off x="180637" y="4288343"/>
        <a:ext cx="1800000" cy="720000"/>
      </dsp:txXfrm>
    </dsp:sp>
    <dsp:sp modelId="{8DCEA070-FF0B-4853-8B1C-34691CA7EE39}">
      <dsp:nvSpPr>
        <dsp:cNvPr id="0" name=""/>
        <dsp:cNvSpPr/>
      </dsp:nvSpPr>
      <dsp:spPr>
        <a:xfrm>
          <a:off x="2646637" y="2848343"/>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C0D39-CFC1-40BE-B317-4431065E58BB}">
      <dsp:nvSpPr>
        <dsp:cNvPr id="0" name=""/>
        <dsp:cNvSpPr/>
      </dsp:nvSpPr>
      <dsp:spPr>
        <a:xfrm>
          <a:off x="2880637" y="308234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6D0E2A-D4D8-4558-9854-4E86AAD27BE9}">
      <dsp:nvSpPr>
        <dsp:cNvPr id="0" name=""/>
        <dsp:cNvSpPr/>
      </dsp:nvSpPr>
      <dsp:spPr>
        <a:xfrm>
          <a:off x="2295637" y="42883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Break Times</a:t>
          </a:r>
          <a:endParaRPr lang="en-US" sz="1400" kern="1200"/>
        </a:p>
      </dsp:txBody>
      <dsp:txXfrm>
        <a:off x="2295637" y="4288343"/>
        <a:ext cx="1800000" cy="720000"/>
      </dsp:txXfrm>
    </dsp:sp>
    <dsp:sp modelId="{303D6DEA-BF1E-4EE8-9260-C9D2A2BE287C}">
      <dsp:nvSpPr>
        <dsp:cNvPr id="0" name=""/>
        <dsp:cNvSpPr/>
      </dsp:nvSpPr>
      <dsp:spPr>
        <a:xfrm>
          <a:off x="4761637" y="2848343"/>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93E09-C539-4161-8A9E-D2BCA36ECAF2}">
      <dsp:nvSpPr>
        <dsp:cNvPr id="0" name=""/>
        <dsp:cNvSpPr/>
      </dsp:nvSpPr>
      <dsp:spPr>
        <a:xfrm>
          <a:off x="4995637" y="3082343"/>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F70FDC6-E3F2-44F7-8EC1-0675CB23ADAE}">
      <dsp:nvSpPr>
        <dsp:cNvPr id="0" name=""/>
        <dsp:cNvSpPr/>
      </dsp:nvSpPr>
      <dsp:spPr>
        <a:xfrm>
          <a:off x="4410637" y="428834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a:t>Ask Questions at Any Time.</a:t>
          </a:r>
          <a:endParaRPr lang="en-US" sz="1400" kern="1200"/>
        </a:p>
      </dsp:txBody>
      <dsp:txXfrm>
        <a:off x="4410637" y="4288343"/>
        <a:ext cx="18000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4449E-499D-445D-95EF-F25E05CB2ECF}">
      <dsp:nvSpPr>
        <dsp:cNvPr id="0" name=""/>
        <dsp:cNvSpPr/>
      </dsp:nvSpPr>
      <dsp:spPr>
        <a:xfrm>
          <a:off x="0" y="640"/>
          <a:ext cx="6391275" cy="14986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29FCD-38B3-42B3-9A5F-3D4E45AA5347}">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0D6D5C-B939-42C0-B3B4-67319440F88C}">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022350">
            <a:lnSpc>
              <a:spcPct val="90000"/>
            </a:lnSpc>
            <a:spcBef>
              <a:spcPct val="0"/>
            </a:spcBef>
            <a:spcAft>
              <a:spcPct val="35000"/>
            </a:spcAft>
            <a:buNone/>
          </a:pPr>
          <a:r>
            <a:rPr lang="en-GB" sz="2300" kern="1200"/>
            <a:t>What part of climate change worries you the most / would you like to write about?</a:t>
          </a:r>
          <a:endParaRPr lang="en-US" sz="2300" kern="1200"/>
        </a:p>
      </dsp:txBody>
      <dsp:txXfrm>
        <a:off x="1730984" y="640"/>
        <a:ext cx="4660290" cy="1498687"/>
      </dsp:txXfrm>
    </dsp:sp>
    <dsp:sp modelId="{FECF5915-C909-49F2-97A5-C440C2481C1C}">
      <dsp:nvSpPr>
        <dsp:cNvPr id="0" name=""/>
        <dsp:cNvSpPr/>
      </dsp:nvSpPr>
      <dsp:spPr>
        <a:xfrm>
          <a:off x="0" y="1873999"/>
          <a:ext cx="6391275" cy="14986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8AA558-45AC-4078-A8AF-12ED08B73C0D}">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78D18F-223D-4337-A783-F81FF8830BD0}">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022350">
            <a:lnSpc>
              <a:spcPct val="90000"/>
            </a:lnSpc>
            <a:spcBef>
              <a:spcPct val="0"/>
            </a:spcBef>
            <a:spcAft>
              <a:spcPct val="35000"/>
            </a:spcAft>
            <a:buNone/>
          </a:pPr>
          <a:r>
            <a:rPr lang="en-GB" sz="2300" kern="1200"/>
            <a:t>Do you think we can still do something before it is too late?</a:t>
          </a:r>
          <a:endParaRPr lang="en-US" sz="2300" kern="1200"/>
        </a:p>
      </dsp:txBody>
      <dsp:txXfrm>
        <a:off x="1730984" y="1873999"/>
        <a:ext cx="4660290" cy="1498687"/>
      </dsp:txXfrm>
    </dsp:sp>
    <dsp:sp modelId="{432F2CDC-C71E-4922-9C1F-8280AB555D8F}">
      <dsp:nvSpPr>
        <dsp:cNvPr id="0" name=""/>
        <dsp:cNvSpPr/>
      </dsp:nvSpPr>
      <dsp:spPr>
        <a:xfrm>
          <a:off x="0" y="3747359"/>
          <a:ext cx="6391275" cy="14986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06528-ED2E-4BB6-981E-61B99453FC2D}">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80054E-4989-442E-A8E9-3FE6E6262DF2}">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022350">
            <a:lnSpc>
              <a:spcPct val="90000"/>
            </a:lnSpc>
            <a:spcBef>
              <a:spcPct val="0"/>
            </a:spcBef>
            <a:spcAft>
              <a:spcPct val="35000"/>
            </a:spcAft>
            <a:buNone/>
          </a:pPr>
          <a:r>
            <a:rPr lang="en-GB" sz="2300" kern="1200"/>
            <a:t>What do you think we can do?</a:t>
          </a:r>
          <a:endParaRPr lang="en-US" sz="2300" kern="1200"/>
        </a:p>
      </dsp:txBody>
      <dsp:txXfrm>
        <a:off x="1730984" y="3747359"/>
        <a:ext cx="4660290" cy="14986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11190-5356-474B-A020-C60226F745A4}">
      <dsp:nvSpPr>
        <dsp:cNvPr id="0" name=""/>
        <dsp:cNvSpPr/>
      </dsp:nvSpPr>
      <dsp:spPr>
        <a:xfrm>
          <a:off x="0" y="640"/>
          <a:ext cx="6391275" cy="14986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237155-5A6B-446C-9F5A-20790B0B86EE}">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4206B4-0383-4B70-9E23-2DDD69399F8A}">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GB" sz="1600" kern="1200"/>
            <a:t>A dilemma is the problem the main character has to face in a story. In all stories there must be some sort of dilemma for your main character to face. </a:t>
          </a:r>
          <a:endParaRPr lang="en-US" sz="1600" kern="1200"/>
        </a:p>
      </dsp:txBody>
      <dsp:txXfrm>
        <a:off x="1730984" y="640"/>
        <a:ext cx="4660290" cy="1498687"/>
      </dsp:txXfrm>
    </dsp:sp>
    <dsp:sp modelId="{73A1ABB7-F3E1-43BE-BF88-19B75A55B921}">
      <dsp:nvSpPr>
        <dsp:cNvPr id="0" name=""/>
        <dsp:cNvSpPr/>
      </dsp:nvSpPr>
      <dsp:spPr>
        <a:xfrm>
          <a:off x="0" y="1873999"/>
          <a:ext cx="6391275" cy="14986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FA91F-259D-40FC-8234-00820D2020C6}">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CC0B78A-F5F7-409B-8E24-84F54F080887}">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GB" sz="1600" kern="1200"/>
            <a:t>The main dilemma in our stories isn’t climate change itself but the causes of climate change.</a:t>
          </a:r>
          <a:endParaRPr lang="en-US" sz="1600" kern="1200"/>
        </a:p>
      </dsp:txBody>
      <dsp:txXfrm>
        <a:off x="1730984" y="1873999"/>
        <a:ext cx="4660290" cy="1498687"/>
      </dsp:txXfrm>
    </dsp:sp>
    <dsp:sp modelId="{D87A95AE-B18F-4668-9572-E9A378DA7B07}">
      <dsp:nvSpPr>
        <dsp:cNvPr id="0" name=""/>
        <dsp:cNvSpPr/>
      </dsp:nvSpPr>
      <dsp:spPr>
        <a:xfrm>
          <a:off x="0" y="3747359"/>
          <a:ext cx="6391275" cy="14986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1CF70-B1A1-49AF-9BED-E5EB287DDB3C}">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835C21-FFB9-46DD-BB47-41A6DC33136D}">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GB" sz="1600" kern="1200"/>
            <a:t>Please remember, there is no easy way to fix the causes of climate change. As much as we would love to snap our fingers and make them go away, it is going to take some time and all of us to sort things out.</a:t>
          </a:r>
          <a:endParaRPr lang="en-US" sz="1600" kern="1200"/>
        </a:p>
      </dsp:txBody>
      <dsp:txXfrm>
        <a:off x="1730984" y="3747359"/>
        <a:ext cx="4660290" cy="14986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33BF8-769D-4610-AA51-28838AFC29FE}">
      <dsp:nvSpPr>
        <dsp:cNvPr id="0" name=""/>
        <dsp:cNvSpPr/>
      </dsp:nvSpPr>
      <dsp:spPr>
        <a:xfrm>
          <a:off x="0" y="2177"/>
          <a:ext cx="6391275" cy="11036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9E9B3-CA5E-4E60-A419-2AB30AE492D2}">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8185E8-7AAD-44C5-8314-F22FDF2B7ED6}">
      <dsp:nvSpPr>
        <dsp:cNvPr id="0" name=""/>
        <dsp:cNvSpPr/>
      </dsp:nvSpPr>
      <dsp:spPr>
        <a:xfrm>
          <a:off x="1274714" y="2177"/>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66750">
            <a:lnSpc>
              <a:spcPct val="90000"/>
            </a:lnSpc>
            <a:spcBef>
              <a:spcPct val="0"/>
            </a:spcBef>
            <a:spcAft>
              <a:spcPct val="35000"/>
            </a:spcAft>
            <a:buNone/>
          </a:pPr>
          <a:r>
            <a:rPr lang="en-GB" sz="1500" kern="1200"/>
            <a:t>Overcome a dilemma about climate change by taking action or by speaking to people in charge?</a:t>
          </a:r>
          <a:endParaRPr lang="en-US" sz="1500" kern="1200"/>
        </a:p>
      </dsp:txBody>
      <dsp:txXfrm>
        <a:off x="1274714" y="2177"/>
        <a:ext cx="5116560" cy="1103648"/>
      </dsp:txXfrm>
    </dsp:sp>
    <dsp:sp modelId="{6DE1B4B9-C41A-49BF-86C6-93FADA55E88D}">
      <dsp:nvSpPr>
        <dsp:cNvPr id="0" name=""/>
        <dsp:cNvSpPr/>
      </dsp:nvSpPr>
      <dsp:spPr>
        <a:xfrm>
          <a:off x="0" y="1381738"/>
          <a:ext cx="6391275" cy="11036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2F051-985B-45C1-BBB2-C924C186E903}">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754791-5178-4B8A-916E-7D168D7162BD}">
      <dsp:nvSpPr>
        <dsp:cNvPr id="0" name=""/>
        <dsp:cNvSpPr/>
      </dsp:nvSpPr>
      <dsp:spPr>
        <a:xfrm>
          <a:off x="1274714" y="1381738"/>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66750">
            <a:lnSpc>
              <a:spcPct val="90000"/>
            </a:lnSpc>
            <a:spcBef>
              <a:spcPct val="0"/>
            </a:spcBef>
            <a:spcAft>
              <a:spcPct val="35000"/>
            </a:spcAft>
            <a:buNone/>
          </a:pPr>
          <a:r>
            <a:rPr lang="en-GB" sz="1500" kern="1200"/>
            <a:t>Go </a:t>
          </a:r>
          <a:r>
            <a:rPr lang="en-GB" sz="1500" kern="1200" dirty="0"/>
            <a:t>on a quest facing problems like people saying no to you (but in the end succeed)?</a:t>
          </a:r>
          <a:endParaRPr lang="en-US" sz="1500" kern="1200" dirty="0"/>
        </a:p>
      </dsp:txBody>
      <dsp:txXfrm>
        <a:off x="1274714" y="1381738"/>
        <a:ext cx="5116560" cy="1103648"/>
      </dsp:txXfrm>
    </dsp:sp>
    <dsp:sp modelId="{8051ED70-9EEE-4C93-A6CA-33A4616075A7}">
      <dsp:nvSpPr>
        <dsp:cNvPr id="0" name=""/>
        <dsp:cNvSpPr/>
      </dsp:nvSpPr>
      <dsp:spPr>
        <a:xfrm>
          <a:off x="0" y="2761299"/>
          <a:ext cx="6391275" cy="11036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649B5-B767-49D9-8378-F6E336814B1E}">
      <dsp:nvSpPr>
        <dsp:cNvPr id="0" name=""/>
        <dsp:cNvSpPr/>
      </dsp:nvSpPr>
      <dsp:spPr>
        <a:xfrm>
          <a:off x="333853" y="3009620"/>
          <a:ext cx="607006" cy="6070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0F5CA0-C5AA-4F06-999F-523117C17433}">
      <dsp:nvSpPr>
        <dsp:cNvPr id="0" name=""/>
        <dsp:cNvSpPr/>
      </dsp:nvSpPr>
      <dsp:spPr>
        <a:xfrm>
          <a:off x="1274714" y="2761299"/>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66750">
            <a:lnSpc>
              <a:spcPct val="90000"/>
            </a:lnSpc>
            <a:spcBef>
              <a:spcPct val="0"/>
            </a:spcBef>
            <a:spcAft>
              <a:spcPct val="35000"/>
            </a:spcAft>
            <a:buNone/>
          </a:pPr>
          <a:r>
            <a:rPr lang="en-GB" sz="1500" kern="1200"/>
            <a:t>Find it really difficult to do anything, despite all your best efforts, because there is not enough support (and therefore your story is a tragedy). </a:t>
          </a:r>
          <a:endParaRPr lang="en-US" sz="1500" kern="1200"/>
        </a:p>
      </dsp:txBody>
      <dsp:txXfrm>
        <a:off x="1274714" y="2761299"/>
        <a:ext cx="5116560" cy="1103648"/>
      </dsp:txXfrm>
    </dsp:sp>
    <dsp:sp modelId="{3EE24D11-6C3F-48CE-8AC1-36D2A87C551E}">
      <dsp:nvSpPr>
        <dsp:cNvPr id="0" name=""/>
        <dsp:cNvSpPr/>
      </dsp:nvSpPr>
      <dsp:spPr>
        <a:xfrm>
          <a:off x="0" y="4140860"/>
          <a:ext cx="6391275" cy="11036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4EC93-AF93-4C61-8D57-DD36FF6FFB44}">
      <dsp:nvSpPr>
        <dsp:cNvPr id="0" name=""/>
        <dsp:cNvSpPr/>
      </dsp:nvSpPr>
      <dsp:spPr>
        <a:xfrm>
          <a:off x="333853" y="4389181"/>
          <a:ext cx="607006" cy="6070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846908-5B77-477E-969B-FE5EC8D6C11D}">
      <dsp:nvSpPr>
        <dsp:cNvPr id="0" name=""/>
        <dsp:cNvSpPr/>
      </dsp:nvSpPr>
      <dsp:spPr>
        <a:xfrm>
          <a:off x="1274714" y="4140860"/>
          <a:ext cx="5116560"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666750">
            <a:lnSpc>
              <a:spcPct val="90000"/>
            </a:lnSpc>
            <a:spcBef>
              <a:spcPct val="0"/>
            </a:spcBef>
            <a:spcAft>
              <a:spcPct val="35000"/>
            </a:spcAft>
            <a:buNone/>
          </a:pPr>
          <a:r>
            <a:rPr lang="en-GB" sz="1500" kern="1200"/>
            <a:t>Manage to persuade someone who previously did not want to help fight the climate change problem to now do so (and this would be a rebirth story)</a:t>
          </a:r>
          <a:endParaRPr lang="en-US" sz="1500" kern="1200"/>
        </a:p>
      </dsp:txBody>
      <dsp:txXfrm>
        <a:off x="1274714" y="4140860"/>
        <a:ext cx="5116560" cy="11036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A4407-180B-418B-97A4-4DCBA62D11B2}">
      <dsp:nvSpPr>
        <dsp:cNvPr id="0" name=""/>
        <dsp:cNvSpPr/>
      </dsp:nvSpPr>
      <dsp:spPr>
        <a:xfrm>
          <a:off x="2819" y="257194"/>
          <a:ext cx="2237149" cy="134228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i="0" kern="1200"/>
            <a:t>Friends</a:t>
          </a:r>
          <a:endParaRPr lang="en-US" sz="2800" kern="1200"/>
        </a:p>
      </dsp:txBody>
      <dsp:txXfrm>
        <a:off x="2819" y="257194"/>
        <a:ext cx="2237149" cy="1342289"/>
      </dsp:txXfrm>
    </dsp:sp>
    <dsp:sp modelId="{0F839C1F-4EA8-483C-A7D0-DED2E51488B8}">
      <dsp:nvSpPr>
        <dsp:cNvPr id="0" name=""/>
        <dsp:cNvSpPr/>
      </dsp:nvSpPr>
      <dsp:spPr>
        <a:xfrm>
          <a:off x="2463684" y="257194"/>
          <a:ext cx="2237149" cy="1342289"/>
        </a:xfrm>
        <a:prstGeom prst="rect">
          <a:avLst/>
        </a:prstGeom>
        <a:gradFill rotWithShape="0">
          <a:gsLst>
            <a:gs pos="0">
              <a:schemeClr val="accent2">
                <a:hueOff val="-3294287"/>
                <a:satOff val="150"/>
                <a:lumOff val="0"/>
                <a:alphaOff val="0"/>
                <a:tint val="98000"/>
                <a:lumMod val="114000"/>
              </a:schemeClr>
            </a:gs>
            <a:gs pos="100000">
              <a:schemeClr val="accent2">
                <a:hueOff val="-3294287"/>
                <a:satOff val="15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i="0" kern="1200"/>
            <a:t>Politicians</a:t>
          </a:r>
          <a:endParaRPr lang="en-US" sz="2800" kern="1200"/>
        </a:p>
      </dsp:txBody>
      <dsp:txXfrm>
        <a:off x="2463684" y="257194"/>
        <a:ext cx="2237149" cy="1342289"/>
      </dsp:txXfrm>
    </dsp:sp>
    <dsp:sp modelId="{66665264-44BC-47C9-A1A0-333BBBFD11E9}">
      <dsp:nvSpPr>
        <dsp:cNvPr id="0" name=""/>
        <dsp:cNvSpPr/>
      </dsp:nvSpPr>
      <dsp:spPr>
        <a:xfrm>
          <a:off x="4924548" y="257194"/>
          <a:ext cx="2237149" cy="1342289"/>
        </a:xfrm>
        <a:prstGeom prst="rect">
          <a:avLst/>
        </a:prstGeom>
        <a:gradFill rotWithShape="0">
          <a:gsLst>
            <a:gs pos="0">
              <a:schemeClr val="accent2">
                <a:hueOff val="-6588574"/>
                <a:satOff val="300"/>
                <a:lumOff val="0"/>
                <a:alphaOff val="0"/>
                <a:tint val="98000"/>
                <a:lumMod val="114000"/>
              </a:schemeClr>
            </a:gs>
            <a:gs pos="100000">
              <a:schemeClr val="accent2">
                <a:hueOff val="-6588574"/>
                <a:satOff val="30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i="0" kern="1200"/>
            <a:t>School</a:t>
          </a:r>
          <a:endParaRPr lang="en-US" sz="2800" kern="1200"/>
        </a:p>
      </dsp:txBody>
      <dsp:txXfrm>
        <a:off x="4924548" y="257194"/>
        <a:ext cx="2237149" cy="1342289"/>
      </dsp:txXfrm>
    </dsp:sp>
    <dsp:sp modelId="{C4AF69DB-5A0E-42DB-BA11-5175C13135B1}">
      <dsp:nvSpPr>
        <dsp:cNvPr id="0" name=""/>
        <dsp:cNvSpPr/>
      </dsp:nvSpPr>
      <dsp:spPr>
        <a:xfrm>
          <a:off x="7385413" y="257194"/>
          <a:ext cx="2237149" cy="1342289"/>
        </a:xfrm>
        <a:prstGeom prst="rect">
          <a:avLst/>
        </a:prstGeom>
        <a:gradFill rotWithShape="0">
          <a:gsLst>
            <a:gs pos="0">
              <a:schemeClr val="accent2">
                <a:hueOff val="-9882860"/>
                <a:satOff val="451"/>
                <a:lumOff val="0"/>
                <a:alphaOff val="0"/>
                <a:tint val="98000"/>
                <a:lumMod val="114000"/>
              </a:schemeClr>
            </a:gs>
            <a:gs pos="100000">
              <a:schemeClr val="accent2">
                <a:hueOff val="-9882860"/>
                <a:satOff val="45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i="0" kern="1200"/>
            <a:t>Family</a:t>
          </a:r>
          <a:endParaRPr lang="en-US" sz="2800" kern="1200"/>
        </a:p>
      </dsp:txBody>
      <dsp:txXfrm>
        <a:off x="7385413" y="257194"/>
        <a:ext cx="2237149" cy="1342289"/>
      </dsp:txXfrm>
    </dsp:sp>
    <dsp:sp modelId="{4D2073A7-0275-4770-89DB-9E2602BF8237}">
      <dsp:nvSpPr>
        <dsp:cNvPr id="0" name=""/>
        <dsp:cNvSpPr/>
      </dsp:nvSpPr>
      <dsp:spPr>
        <a:xfrm>
          <a:off x="1233252" y="1823198"/>
          <a:ext cx="2237149" cy="1342289"/>
        </a:xfrm>
        <a:prstGeom prst="rect">
          <a:avLst/>
        </a:prstGeom>
        <a:gradFill rotWithShape="0">
          <a:gsLst>
            <a:gs pos="0">
              <a:schemeClr val="accent2">
                <a:hueOff val="-13177148"/>
                <a:satOff val="601"/>
                <a:lumOff val="0"/>
                <a:alphaOff val="0"/>
                <a:tint val="98000"/>
                <a:lumMod val="114000"/>
              </a:schemeClr>
            </a:gs>
            <a:gs pos="100000">
              <a:schemeClr val="accent2">
                <a:hueOff val="-13177148"/>
                <a:satOff val="6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i="0" kern="1200"/>
            <a:t>Neighbours</a:t>
          </a:r>
          <a:endParaRPr lang="en-US" sz="2800" kern="1200"/>
        </a:p>
      </dsp:txBody>
      <dsp:txXfrm>
        <a:off x="1233252" y="1823198"/>
        <a:ext cx="2237149" cy="1342289"/>
      </dsp:txXfrm>
    </dsp:sp>
    <dsp:sp modelId="{BA9E7D68-B9CB-4622-9184-E6936CB3CB03}">
      <dsp:nvSpPr>
        <dsp:cNvPr id="0" name=""/>
        <dsp:cNvSpPr/>
      </dsp:nvSpPr>
      <dsp:spPr>
        <a:xfrm>
          <a:off x="3694116" y="1823198"/>
          <a:ext cx="2237149" cy="1342289"/>
        </a:xfrm>
        <a:prstGeom prst="rect">
          <a:avLst/>
        </a:prstGeom>
        <a:gradFill rotWithShape="0">
          <a:gsLst>
            <a:gs pos="0">
              <a:schemeClr val="accent2">
                <a:hueOff val="-16471434"/>
                <a:satOff val="751"/>
                <a:lumOff val="0"/>
                <a:alphaOff val="0"/>
                <a:tint val="98000"/>
                <a:lumMod val="114000"/>
              </a:schemeClr>
            </a:gs>
            <a:gs pos="100000">
              <a:schemeClr val="accent2">
                <a:hueOff val="-16471434"/>
                <a:satOff val="75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i="0" kern="1200"/>
            <a:t>Companies</a:t>
          </a:r>
          <a:endParaRPr lang="en-US" sz="2800" kern="1200"/>
        </a:p>
      </dsp:txBody>
      <dsp:txXfrm>
        <a:off x="3694116" y="1823198"/>
        <a:ext cx="2237149" cy="1342289"/>
      </dsp:txXfrm>
    </dsp:sp>
    <dsp:sp modelId="{F60B1776-D21E-4251-B622-BB1708F86176}">
      <dsp:nvSpPr>
        <dsp:cNvPr id="0" name=""/>
        <dsp:cNvSpPr/>
      </dsp:nvSpPr>
      <dsp:spPr>
        <a:xfrm>
          <a:off x="6154981" y="1823198"/>
          <a:ext cx="2237149" cy="1342289"/>
        </a:xfrm>
        <a:prstGeom prst="rec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0" i="0" kern="1200"/>
            <a:t>Any Others?</a:t>
          </a:r>
          <a:endParaRPr lang="en-US" sz="2800" kern="1200"/>
        </a:p>
      </dsp:txBody>
      <dsp:txXfrm>
        <a:off x="6154981" y="1823198"/>
        <a:ext cx="2237149" cy="13422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59707-CAFF-4842-98C0-85585E52C8F2}">
      <dsp:nvSpPr>
        <dsp:cNvPr id="0" name=""/>
        <dsp:cNvSpPr/>
      </dsp:nvSpPr>
      <dsp:spPr>
        <a:xfrm>
          <a:off x="1174"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1FE97D8B-6E46-472D-AE93-3B38AFD82430}">
      <dsp:nvSpPr>
        <dsp:cNvPr id="0" name=""/>
        <dsp:cNvSpPr/>
      </dsp:nvSpPr>
      <dsp:spPr>
        <a:xfrm>
          <a:off x="459414"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Our stories need to start somewhere. Straight away let’s get our readers emotional about what is going on by creating a heart-breaking scene about climate change. </a:t>
          </a:r>
          <a:endParaRPr lang="en-US" sz="2300" kern="1200"/>
        </a:p>
      </dsp:txBody>
      <dsp:txXfrm>
        <a:off x="536117" y="696288"/>
        <a:ext cx="3970751" cy="2465433"/>
      </dsp:txXfrm>
    </dsp:sp>
    <dsp:sp modelId="{FF9E0CA8-7937-42B6-9592-88C4E198957E}">
      <dsp:nvSpPr>
        <dsp:cNvPr id="0" name=""/>
        <dsp:cNvSpPr/>
      </dsp:nvSpPr>
      <dsp:spPr>
        <a:xfrm>
          <a:off x="5041811" y="184257"/>
          <a:ext cx="4124157" cy="261883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B5B1E1C7-171B-4110-90DC-847DE0C25F5D}">
      <dsp:nvSpPr>
        <dsp:cNvPr id="0" name=""/>
        <dsp:cNvSpPr/>
      </dsp:nvSpPr>
      <dsp:spPr>
        <a:xfrm>
          <a:off x="5500051" y="619585"/>
          <a:ext cx="4124157" cy="261883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Describing scenes is a very good way of starting a home movie in readers imaginations.</a:t>
          </a:r>
          <a:endParaRPr lang="en-US" sz="2300" kern="1200"/>
        </a:p>
      </dsp:txBody>
      <dsp:txXfrm>
        <a:off x="5576754" y="696288"/>
        <a:ext cx="3970751" cy="24654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DBC07-3EF1-4771-A612-6EB0F9B0D13C}">
      <dsp:nvSpPr>
        <dsp:cNvPr id="0" name=""/>
        <dsp:cNvSpPr/>
      </dsp:nvSpPr>
      <dsp:spPr>
        <a:xfrm>
          <a:off x="0" y="4098"/>
          <a:ext cx="6391275" cy="8730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AFA6F-5AB3-45D1-B497-78F2FE77F007}">
      <dsp:nvSpPr>
        <dsp:cNvPr id="0" name=""/>
        <dsp:cNvSpPr/>
      </dsp:nvSpPr>
      <dsp:spPr>
        <a:xfrm>
          <a:off x="264107" y="200542"/>
          <a:ext cx="480194" cy="480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821513A-790E-4C82-9EF1-44D80CF0E989}">
      <dsp:nvSpPr>
        <dsp:cNvPr id="0" name=""/>
        <dsp:cNvSpPr/>
      </dsp:nvSpPr>
      <dsp:spPr>
        <a:xfrm>
          <a:off x="1008409" y="4098"/>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711200">
            <a:lnSpc>
              <a:spcPct val="90000"/>
            </a:lnSpc>
            <a:spcBef>
              <a:spcPct val="0"/>
            </a:spcBef>
            <a:spcAft>
              <a:spcPct val="35000"/>
            </a:spcAft>
            <a:buNone/>
          </a:pPr>
          <a:r>
            <a:rPr lang="en-GB" sz="1600" kern="1200"/>
            <a:t>What the weather is like</a:t>
          </a:r>
          <a:endParaRPr lang="en-US" sz="1600" kern="1200"/>
        </a:p>
      </dsp:txBody>
      <dsp:txXfrm>
        <a:off x="1008409" y="4098"/>
        <a:ext cx="5382865" cy="873081"/>
      </dsp:txXfrm>
    </dsp:sp>
    <dsp:sp modelId="{AF84A969-1426-4711-9644-EE2E3C439991}">
      <dsp:nvSpPr>
        <dsp:cNvPr id="0" name=""/>
        <dsp:cNvSpPr/>
      </dsp:nvSpPr>
      <dsp:spPr>
        <a:xfrm>
          <a:off x="0" y="1095450"/>
          <a:ext cx="6391275" cy="8730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71CCD-BF8E-4C12-9956-3E24B339216D}">
      <dsp:nvSpPr>
        <dsp:cNvPr id="0" name=""/>
        <dsp:cNvSpPr/>
      </dsp:nvSpPr>
      <dsp:spPr>
        <a:xfrm>
          <a:off x="264107" y="1291894"/>
          <a:ext cx="480194" cy="480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1044FE-844A-467D-AFFB-31C0C3C637BF}">
      <dsp:nvSpPr>
        <dsp:cNvPr id="0" name=""/>
        <dsp:cNvSpPr/>
      </dsp:nvSpPr>
      <dsp:spPr>
        <a:xfrm>
          <a:off x="1008409" y="1095450"/>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711200">
            <a:lnSpc>
              <a:spcPct val="90000"/>
            </a:lnSpc>
            <a:spcBef>
              <a:spcPct val="0"/>
            </a:spcBef>
            <a:spcAft>
              <a:spcPct val="35000"/>
            </a:spcAft>
            <a:buNone/>
          </a:pPr>
          <a:r>
            <a:rPr lang="en-GB" sz="1600" kern="1200"/>
            <a:t>What is in the scene (using colour helps readers visualise the scene)</a:t>
          </a:r>
          <a:endParaRPr lang="en-US" sz="1600" kern="1200"/>
        </a:p>
      </dsp:txBody>
      <dsp:txXfrm>
        <a:off x="1008409" y="1095450"/>
        <a:ext cx="5382865" cy="873081"/>
      </dsp:txXfrm>
    </dsp:sp>
    <dsp:sp modelId="{8E007D74-4B9A-4848-8422-DB149E5DF6C4}">
      <dsp:nvSpPr>
        <dsp:cNvPr id="0" name=""/>
        <dsp:cNvSpPr/>
      </dsp:nvSpPr>
      <dsp:spPr>
        <a:xfrm>
          <a:off x="0" y="2186802"/>
          <a:ext cx="6391275" cy="8730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3A61B-755C-4867-A7B5-880669D6BDAA}">
      <dsp:nvSpPr>
        <dsp:cNvPr id="0" name=""/>
        <dsp:cNvSpPr/>
      </dsp:nvSpPr>
      <dsp:spPr>
        <a:xfrm>
          <a:off x="264107" y="2383246"/>
          <a:ext cx="480194" cy="480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101D52-7230-4444-A748-C621F53108A9}">
      <dsp:nvSpPr>
        <dsp:cNvPr id="0" name=""/>
        <dsp:cNvSpPr/>
      </dsp:nvSpPr>
      <dsp:spPr>
        <a:xfrm>
          <a:off x="1008409" y="2186802"/>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711200">
            <a:lnSpc>
              <a:spcPct val="90000"/>
            </a:lnSpc>
            <a:spcBef>
              <a:spcPct val="0"/>
            </a:spcBef>
            <a:spcAft>
              <a:spcPct val="35000"/>
            </a:spcAft>
            <a:buNone/>
          </a:pPr>
          <a:r>
            <a:rPr lang="en-GB" sz="1600" kern="1200"/>
            <a:t>What other senses are in the scene? For example: what noises or smells are there?</a:t>
          </a:r>
          <a:endParaRPr lang="en-US" sz="1600" kern="1200"/>
        </a:p>
      </dsp:txBody>
      <dsp:txXfrm>
        <a:off x="1008409" y="2186802"/>
        <a:ext cx="5382865" cy="873081"/>
      </dsp:txXfrm>
    </dsp:sp>
    <dsp:sp modelId="{EA5DED3A-B066-48C3-AAF1-E6E52E6A93B4}">
      <dsp:nvSpPr>
        <dsp:cNvPr id="0" name=""/>
        <dsp:cNvSpPr/>
      </dsp:nvSpPr>
      <dsp:spPr>
        <a:xfrm>
          <a:off x="0" y="3278154"/>
          <a:ext cx="6391275" cy="87308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671833-7EC4-48D6-81ED-E26E475E1B5B}">
      <dsp:nvSpPr>
        <dsp:cNvPr id="0" name=""/>
        <dsp:cNvSpPr/>
      </dsp:nvSpPr>
      <dsp:spPr>
        <a:xfrm>
          <a:off x="264107" y="3474597"/>
          <a:ext cx="480194" cy="4801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2D2F8D-BFD2-4357-A38F-29F938C58B36}">
      <dsp:nvSpPr>
        <dsp:cNvPr id="0" name=""/>
        <dsp:cNvSpPr/>
      </dsp:nvSpPr>
      <dsp:spPr>
        <a:xfrm>
          <a:off x="1008409" y="3278154"/>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711200">
            <a:lnSpc>
              <a:spcPct val="90000"/>
            </a:lnSpc>
            <a:spcBef>
              <a:spcPct val="0"/>
            </a:spcBef>
            <a:spcAft>
              <a:spcPct val="35000"/>
            </a:spcAft>
            <a:buNone/>
          </a:pPr>
          <a:r>
            <a:rPr lang="en-GB" sz="1600" kern="1200"/>
            <a:t>Is there any movement? For example: is it windy or raining or are there people or animals doing something in particular?</a:t>
          </a:r>
          <a:endParaRPr lang="en-US" sz="1600" kern="1200"/>
        </a:p>
      </dsp:txBody>
      <dsp:txXfrm>
        <a:off x="1008409" y="3278154"/>
        <a:ext cx="5382865" cy="873081"/>
      </dsp:txXfrm>
    </dsp:sp>
    <dsp:sp modelId="{3A9E3AA8-842A-4CDD-BCDE-3F2DE09E3649}">
      <dsp:nvSpPr>
        <dsp:cNvPr id="0" name=""/>
        <dsp:cNvSpPr/>
      </dsp:nvSpPr>
      <dsp:spPr>
        <a:xfrm>
          <a:off x="0" y="4369506"/>
          <a:ext cx="6391275" cy="87308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CBCC0C-3A49-4B6E-BBE7-E4287905FF20}">
      <dsp:nvSpPr>
        <dsp:cNvPr id="0" name=""/>
        <dsp:cNvSpPr/>
      </dsp:nvSpPr>
      <dsp:spPr>
        <a:xfrm>
          <a:off x="264107" y="4565949"/>
          <a:ext cx="480194" cy="4801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A43F32-99B6-4AB0-8BDE-8A9DA659D14E}">
      <dsp:nvSpPr>
        <dsp:cNvPr id="0" name=""/>
        <dsp:cNvSpPr/>
      </dsp:nvSpPr>
      <dsp:spPr>
        <a:xfrm>
          <a:off x="1008409" y="4369506"/>
          <a:ext cx="5382865" cy="87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01" tIns="92401" rIns="92401" bIns="92401" numCol="1" spcCol="1270" anchor="ctr" anchorCtr="0">
          <a:noAutofit/>
        </a:bodyPr>
        <a:lstStyle/>
        <a:p>
          <a:pPr marL="0" lvl="0" indent="0" algn="l" defTabSz="711200">
            <a:lnSpc>
              <a:spcPct val="90000"/>
            </a:lnSpc>
            <a:spcBef>
              <a:spcPct val="0"/>
            </a:spcBef>
            <a:spcAft>
              <a:spcPct val="35000"/>
            </a:spcAft>
            <a:buNone/>
          </a:pPr>
          <a:r>
            <a:rPr lang="en-GB" sz="1600" kern="1200"/>
            <a:t>Think of a poor innocent animal or child suffering because of what is going on and describe this in the setting.</a:t>
          </a:r>
          <a:endParaRPr lang="en-US" sz="1600" kern="1200"/>
        </a:p>
      </dsp:txBody>
      <dsp:txXfrm>
        <a:off x="1008409" y="4369506"/>
        <a:ext cx="5382865" cy="8730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D1663-67F7-422E-9B44-ED35B54D68F1}">
      <dsp:nvSpPr>
        <dsp:cNvPr id="0" name=""/>
        <dsp:cNvSpPr/>
      </dsp:nvSpPr>
      <dsp:spPr>
        <a:xfrm>
          <a:off x="3289" y="553522"/>
          <a:ext cx="1781259" cy="1068755"/>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It is not too late to help fight climate change.</a:t>
          </a:r>
          <a:endParaRPr lang="en-US" sz="1300" kern="1200"/>
        </a:p>
      </dsp:txBody>
      <dsp:txXfrm>
        <a:off x="3289" y="553522"/>
        <a:ext cx="1781259" cy="1068755"/>
      </dsp:txXfrm>
    </dsp:sp>
    <dsp:sp modelId="{8B6B5B6C-9DF4-482D-B82C-129412F35AFA}">
      <dsp:nvSpPr>
        <dsp:cNvPr id="0" name=""/>
        <dsp:cNvSpPr/>
      </dsp:nvSpPr>
      <dsp:spPr>
        <a:xfrm>
          <a:off x="1962675" y="553522"/>
          <a:ext cx="1781259" cy="1068755"/>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We all need to work together to stop climate change.</a:t>
          </a:r>
          <a:endParaRPr lang="en-US" sz="1300" kern="1200"/>
        </a:p>
      </dsp:txBody>
      <dsp:txXfrm>
        <a:off x="1962675" y="553522"/>
        <a:ext cx="1781259" cy="1068755"/>
      </dsp:txXfrm>
    </dsp:sp>
    <dsp:sp modelId="{7C9D5576-A4A5-455A-BC14-71D6E31B1D3B}">
      <dsp:nvSpPr>
        <dsp:cNvPr id="0" name=""/>
        <dsp:cNvSpPr/>
      </dsp:nvSpPr>
      <dsp:spPr>
        <a:xfrm>
          <a:off x="3922061" y="553522"/>
          <a:ext cx="1781259" cy="1068755"/>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Do all you can to stop climate change</a:t>
          </a:r>
          <a:endParaRPr lang="en-US" sz="1300" kern="1200"/>
        </a:p>
      </dsp:txBody>
      <dsp:txXfrm>
        <a:off x="3922061" y="553522"/>
        <a:ext cx="1781259" cy="1068755"/>
      </dsp:txXfrm>
    </dsp:sp>
    <dsp:sp modelId="{219F716D-38B3-4561-B22A-67DBDCBE0DA1}">
      <dsp:nvSpPr>
        <dsp:cNvPr id="0" name=""/>
        <dsp:cNvSpPr/>
      </dsp:nvSpPr>
      <dsp:spPr>
        <a:xfrm>
          <a:off x="5881447" y="553522"/>
          <a:ext cx="1781259" cy="1068755"/>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It’s never too late to do the right thing</a:t>
          </a:r>
          <a:endParaRPr lang="en-US" sz="1300" kern="1200"/>
        </a:p>
      </dsp:txBody>
      <dsp:txXfrm>
        <a:off x="5881447" y="553522"/>
        <a:ext cx="1781259" cy="1068755"/>
      </dsp:txXfrm>
    </dsp:sp>
    <dsp:sp modelId="{15AEB9E3-3FBD-4699-9138-87978C207A5D}">
      <dsp:nvSpPr>
        <dsp:cNvPr id="0" name=""/>
        <dsp:cNvSpPr/>
      </dsp:nvSpPr>
      <dsp:spPr>
        <a:xfrm>
          <a:off x="7840833" y="553522"/>
          <a:ext cx="1781259" cy="1068755"/>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Together, we can make a better future</a:t>
          </a:r>
          <a:endParaRPr lang="en-US" sz="1300" kern="1200"/>
        </a:p>
      </dsp:txBody>
      <dsp:txXfrm>
        <a:off x="7840833" y="553522"/>
        <a:ext cx="1781259" cy="1068755"/>
      </dsp:txXfrm>
    </dsp:sp>
    <dsp:sp modelId="{A2FC1BEB-F1A5-43A4-8FD6-5EE890E7FE6D}">
      <dsp:nvSpPr>
        <dsp:cNvPr id="0" name=""/>
        <dsp:cNvSpPr/>
      </dsp:nvSpPr>
      <dsp:spPr>
        <a:xfrm>
          <a:off x="982982" y="1800404"/>
          <a:ext cx="1781259" cy="1068755"/>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Young or old we can make a change</a:t>
          </a:r>
          <a:endParaRPr lang="en-US" sz="1300" kern="1200"/>
        </a:p>
      </dsp:txBody>
      <dsp:txXfrm>
        <a:off x="982982" y="1800404"/>
        <a:ext cx="1781259" cy="1068755"/>
      </dsp:txXfrm>
    </dsp:sp>
    <dsp:sp modelId="{3C30B9E5-296A-4EDA-B6C4-D980D7AF258A}">
      <dsp:nvSpPr>
        <dsp:cNvPr id="0" name=""/>
        <dsp:cNvSpPr/>
      </dsp:nvSpPr>
      <dsp:spPr>
        <a:xfrm>
          <a:off x="2942368" y="1800404"/>
          <a:ext cx="1781259" cy="1068755"/>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Together we can win</a:t>
          </a:r>
          <a:endParaRPr lang="en-US" sz="1300" kern="1200"/>
        </a:p>
      </dsp:txBody>
      <dsp:txXfrm>
        <a:off x="2942368" y="1800404"/>
        <a:ext cx="1781259" cy="1068755"/>
      </dsp:txXfrm>
    </dsp:sp>
    <dsp:sp modelId="{36040736-1385-47E1-981D-B87D002F4F41}">
      <dsp:nvSpPr>
        <dsp:cNvPr id="0" name=""/>
        <dsp:cNvSpPr/>
      </dsp:nvSpPr>
      <dsp:spPr>
        <a:xfrm>
          <a:off x="4901754" y="1800404"/>
          <a:ext cx="1781259" cy="1068755"/>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If you ignore things they will get worse</a:t>
          </a:r>
          <a:endParaRPr lang="en-US" sz="1300" kern="1200"/>
        </a:p>
      </dsp:txBody>
      <dsp:txXfrm>
        <a:off x="4901754" y="1800404"/>
        <a:ext cx="1781259" cy="1068755"/>
      </dsp:txXfrm>
    </dsp:sp>
    <dsp:sp modelId="{3615BEF1-43A6-456B-AEAD-96CA30CB18D7}">
      <dsp:nvSpPr>
        <dsp:cNvPr id="0" name=""/>
        <dsp:cNvSpPr/>
      </dsp:nvSpPr>
      <dsp:spPr>
        <a:xfrm>
          <a:off x="6861140" y="1800404"/>
          <a:ext cx="1781259" cy="1068755"/>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There is no planet B, even though I’m young I can still be a climate champion</a:t>
          </a:r>
          <a:endParaRPr lang="en-US" sz="1300" kern="1200"/>
        </a:p>
      </dsp:txBody>
      <dsp:txXfrm>
        <a:off x="6861140" y="1800404"/>
        <a:ext cx="1781259" cy="1068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3356D-4D3C-4836-BF9B-AA5468EA2250}">
      <dsp:nvSpPr>
        <dsp:cNvPr id="0" name=""/>
        <dsp:cNvSpPr/>
      </dsp:nvSpPr>
      <dsp:spPr>
        <a:xfrm>
          <a:off x="749161" y="746523"/>
          <a:ext cx="920044" cy="920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E162F9-FE4E-4AEC-9133-815E4B283155}">
      <dsp:nvSpPr>
        <dsp:cNvPr id="0" name=""/>
        <dsp:cNvSpPr/>
      </dsp:nvSpPr>
      <dsp:spPr>
        <a:xfrm>
          <a:off x="186912" y="1956159"/>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b="0" i="0" kern="1200"/>
            <a:t>Happy </a:t>
          </a:r>
          <a:endParaRPr lang="en-US" sz="2500" kern="1200"/>
        </a:p>
      </dsp:txBody>
      <dsp:txXfrm>
        <a:off x="186912" y="1956159"/>
        <a:ext cx="2044543" cy="720000"/>
      </dsp:txXfrm>
    </dsp:sp>
    <dsp:sp modelId="{0924FC87-9E53-43F3-92CE-D631C85D9E06}">
      <dsp:nvSpPr>
        <dsp:cNvPr id="0" name=""/>
        <dsp:cNvSpPr/>
      </dsp:nvSpPr>
      <dsp:spPr>
        <a:xfrm>
          <a:off x="3151500" y="746523"/>
          <a:ext cx="920044" cy="9200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F65379-38D3-41D0-AA49-91EBA89E9CFB}">
      <dsp:nvSpPr>
        <dsp:cNvPr id="0" name=""/>
        <dsp:cNvSpPr/>
      </dsp:nvSpPr>
      <dsp:spPr>
        <a:xfrm>
          <a:off x="2589250" y="1956159"/>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b="0" i="0" kern="1200"/>
            <a:t>Angry</a:t>
          </a:r>
          <a:endParaRPr lang="en-US" sz="2500" kern="1200"/>
        </a:p>
      </dsp:txBody>
      <dsp:txXfrm>
        <a:off x="2589250" y="1956159"/>
        <a:ext cx="2044543" cy="720000"/>
      </dsp:txXfrm>
    </dsp:sp>
    <dsp:sp modelId="{BECD62C6-BEF0-4E8C-A461-2EED20124DC7}">
      <dsp:nvSpPr>
        <dsp:cNvPr id="0" name=""/>
        <dsp:cNvSpPr/>
      </dsp:nvSpPr>
      <dsp:spPr>
        <a:xfrm>
          <a:off x="5553838" y="746523"/>
          <a:ext cx="920044" cy="9200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B2920C-9F3A-451D-9098-B60679FC45FA}">
      <dsp:nvSpPr>
        <dsp:cNvPr id="0" name=""/>
        <dsp:cNvSpPr/>
      </dsp:nvSpPr>
      <dsp:spPr>
        <a:xfrm>
          <a:off x="4991589" y="1956159"/>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b="0" i="0" kern="1200"/>
            <a:t>Sad</a:t>
          </a:r>
          <a:endParaRPr lang="en-US" sz="2500" kern="1200"/>
        </a:p>
      </dsp:txBody>
      <dsp:txXfrm>
        <a:off x="4991589" y="1956159"/>
        <a:ext cx="2044543" cy="720000"/>
      </dsp:txXfrm>
    </dsp:sp>
    <dsp:sp modelId="{0D0AF814-D21A-4C52-8ECE-36EBE1809591}">
      <dsp:nvSpPr>
        <dsp:cNvPr id="0" name=""/>
        <dsp:cNvSpPr/>
      </dsp:nvSpPr>
      <dsp:spPr>
        <a:xfrm>
          <a:off x="7956176" y="746523"/>
          <a:ext cx="920044" cy="9200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6BDA7E4-FF95-4389-9F5D-E226C45087C1}">
      <dsp:nvSpPr>
        <dsp:cNvPr id="0" name=""/>
        <dsp:cNvSpPr/>
      </dsp:nvSpPr>
      <dsp:spPr>
        <a:xfrm>
          <a:off x="7393927" y="1956159"/>
          <a:ext cx="204454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b="0" i="0" kern="1200" dirty="0"/>
            <a:t>Shocked / Scared</a:t>
          </a:r>
          <a:endParaRPr lang="en-US" sz="2500" kern="1200" dirty="0"/>
        </a:p>
      </dsp:txBody>
      <dsp:txXfrm>
        <a:off x="7393927" y="1956159"/>
        <a:ext cx="2044543"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D0869-716F-44A7-8CB2-FADDAE112B96}">
      <dsp:nvSpPr>
        <dsp:cNvPr id="0" name=""/>
        <dsp:cNvSpPr/>
      </dsp:nvSpPr>
      <dsp:spPr>
        <a:xfrm>
          <a:off x="0" y="37823"/>
          <a:ext cx="6391275" cy="29975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dirty="0"/>
            <a:t>When writing any story, we always need to think of three main parts:</a:t>
          </a:r>
          <a:endParaRPr lang="en-US" sz="4200" kern="1200" dirty="0"/>
        </a:p>
      </dsp:txBody>
      <dsp:txXfrm>
        <a:off x="146328" y="184151"/>
        <a:ext cx="6098619" cy="2704884"/>
      </dsp:txXfrm>
    </dsp:sp>
    <dsp:sp modelId="{A6747917-4D5A-4F83-95AC-6342744D8950}">
      <dsp:nvSpPr>
        <dsp:cNvPr id="0" name=""/>
        <dsp:cNvSpPr/>
      </dsp:nvSpPr>
      <dsp:spPr>
        <a:xfrm>
          <a:off x="0" y="3035363"/>
          <a:ext cx="6391275"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GB" sz="3300" kern="1200"/>
            <a:t>Characters</a:t>
          </a:r>
          <a:endParaRPr lang="en-US" sz="3300" kern="1200"/>
        </a:p>
        <a:p>
          <a:pPr marL="285750" lvl="1" indent="-285750" algn="l" defTabSz="1466850">
            <a:lnSpc>
              <a:spcPct val="90000"/>
            </a:lnSpc>
            <a:spcBef>
              <a:spcPct val="0"/>
            </a:spcBef>
            <a:spcAft>
              <a:spcPct val="20000"/>
            </a:spcAft>
            <a:buChar char="•"/>
          </a:pPr>
          <a:r>
            <a:rPr lang="en-GB" sz="3300" kern="1200"/>
            <a:t>Where the story is set</a:t>
          </a:r>
          <a:endParaRPr lang="en-US" sz="3300" kern="1200"/>
        </a:p>
        <a:p>
          <a:pPr marL="285750" lvl="1" indent="-285750" algn="l" defTabSz="1466850">
            <a:lnSpc>
              <a:spcPct val="90000"/>
            </a:lnSpc>
            <a:spcBef>
              <a:spcPct val="0"/>
            </a:spcBef>
            <a:spcAft>
              <a:spcPct val="20000"/>
            </a:spcAft>
            <a:buChar char="•"/>
          </a:pPr>
          <a:r>
            <a:rPr lang="en-GB" sz="3300" kern="1200"/>
            <a:t>What is your story about and what will happen.</a:t>
          </a:r>
          <a:endParaRPr lang="en-US" sz="3300" kern="1200"/>
        </a:p>
      </dsp:txBody>
      <dsp:txXfrm>
        <a:off x="0" y="3035363"/>
        <a:ext cx="6391275" cy="2173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87301-EC85-4877-B35A-ECB8E1C2D811}">
      <dsp:nvSpPr>
        <dsp:cNvPr id="0" name=""/>
        <dsp:cNvSpPr/>
      </dsp:nvSpPr>
      <dsp:spPr>
        <a:xfrm>
          <a:off x="0" y="9743"/>
          <a:ext cx="6391275" cy="1684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Everyone can be a climate champion. You don’t have to be superhero with a cape!</a:t>
          </a:r>
          <a:endParaRPr lang="en-US" sz="3000" kern="1200"/>
        </a:p>
      </dsp:txBody>
      <dsp:txXfrm>
        <a:off x="82245" y="91988"/>
        <a:ext cx="6226785" cy="1520310"/>
      </dsp:txXfrm>
    </dsp:sp>
    <dsp:sp modelId="{8213048F-9AF0-457A-A08F-3E5ED0D55B5F}">
      <dsp:nvSpPr>
        <dsp:cNvPr id="0" name=""/>
        <dsp:cNvSpPr/>
      </dsp:nvSpPr>
      <dsp:spPr>
        <a:xfrm>
          <a:off x="0" y="1780943"/>
          <a:ext cx="6391275" cy="1684800"/>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When we create characters in stories, we can take inspiration from ourselves or others.</a:t>
          </a:r>
          <a:endParaRPr lang="en-US" sz="3000" kern="1200"/>
        </a:p>
      </dsp:txBody>
      <dsp:txXfrm>
        <a:off x="82245" y="1863188"/>
        <a:ext cx="6226785" cy="1520310"/>
      </dsp:txXfrm>
    </dsp:sp>
    <dsp:sp modelId="{5DA6B5A2-0CEF-4FA8-9E12-F1D95E0320FC}">
      <dsp:nvSpPr>
        <dsp:cNvPr id="0" name=""/>
        <dsp:cNvSpPr/>
      </dsp:nvSpPr>
      <dsp:spPr>
        <a:xfrm>
          <a:off x="0" y="3552143"/>
          <a:ext cx="6391275" cy="16848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Let’s take a look at a famous climate champion.</a:t>
          </a:r>
          <a:endParaRPr lang="en-US" sz="3000" kern="1200"/>
        </a:p>
      </dsp:txBody>
      <dsp:txXfrm>
        <a:off x="82245" y="3634388"/>
        <a:ext cx="6226785" cy="1520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34013-893A-4298-A005-75F4FE3D277F}">
      <dsp:nvSpPr>
        <dsp:cNvPr id="0" name=""/>
        <dsp:cNvSpPr/>
      </dsp:nvSpPr>
      <dsp:spPr>
        <a:xfrm>
          <a:off x="0" y="454883"/>
          <a:ext cx="6391275" cy="11138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You can make your character up or base it on yourself.</a:t>
          </a:r>
          <a:endParaRPr lang="en-US" sz="2800" kern="1200"/>
        </a:p>
      </dsp:txBody>
      <dsp:txXfrm>
        <a:off x="54373" y="509256"/>
        <a:ext cx="6282529" cy="1005094"/>
      </dsp:txXfrm>
    </dsp:sp>
    <dsp:sp modelId="{CB4DC721-EC4D-49E4-9C8A-A17C7A78C0C4}">
      <dsp:nvSpPr>
        <dsp:cNvPr id="0" name=""/>
        <dsp:cNvSpPr/>
      </dsp:nvSpPr>
      <dsp:spPr>
        <a:xfrm>
          <a:off x="0" y="1649363"/>
          <a:ext cx="6391275" cy="111384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There are two main things to think about when creating a character.</a:t>
          </a:r>
          <a:endParaRPr lang="en-US" sz="2800" kern="1200"/>
        </a:p>
      </dsp:txBody>
      <dsp:txXfrm>
        <a:off x="54373" y="1703736"/>
        <a:ext cx="6282529" cy="1005094"/>
      </dsp:txXfrm>
    </dsp:sp>
    <dsp:sp modelId="{2A802452-F08B-4ACA-ADC0-545C5DC55B93}">
      <dsp:nvSpPr>
        <dsp:cNvPr id="0" name=""/>
        <dsp:cNvSpPr/>
      </dsp:nvSpPr>
      <dsp:spPr>
        <a:xfrm>
          <a:off x="0" y="2763203"/>
          <a:ext cx="6391275" cy="2028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What their character and personality is; such as are they clever, honest, determined, shy or outgoing.</a:t>
          </a:r>
          <a:endParaRPr lang="en-US" sz="2200" kern="1200"/>
        </a:p>
        <a:p>
          <a:pPr marL="228600" lvl="1" indent="-228600" algn="l" defTabSz="977900">
            <a:lnSpc>
              <a:spcPct val="90000"/>
            </a:lnSpc>
            <a:spcBef>
              <a:spcPct val="0"/>
            </a:spcBef>
            <a:spcAft>
              <a:spcPct val="20000"/>
            </a:spcAft>
            <a:buChar char="•"/>
          </a:pPr>
          <a:r>
            <a:rPr lang="en-GB" sz="2200" kern="1200"/>
            <a:t>What they physically look like; such as what colour is their hair or do they wear glasses.</a:t>
          </a:r>
          <a:endParaRPr lang="en-US" sz="2200" kern="1200"/>
        </a:p>
      </dsp:txBody>
      <dsp:txXfrm>
        <a:off x="0" y="2763203"/>
        <a:ext cx="6391275" cy="2028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8C1C5-C456-425A-BE42-B8BC3EDAC813}">
      <dsp:nvSpPr>
        <dsp:cNvPr id="0" name=""/>
        <dsp:cNvSpPr/>
      </dsp:nvSpPr>
      <dsp:spPr>
        <a:xfrm>
          <a:off x="0" y="283111"/>
          <a:ext cx="6391275" cy="150831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Our beliefs and values. </a:t>
          </a:r>
          <a:endParaRPr lang="en-US" sz="2700" kern="1200"/>
        </a:p>
      </dsp:txBody>
      <dsp:txXfrm>
        <a:off x="73630" y="356741"/>
        <a:ext cx="6244015" cy="1361054"/>
      </dsp:txXfrm>
    </dsp:sp>
    <dsp:sp modelId="{2D09F462-CAF5-43A3-9794-F8CB38D2FE90}">
      <dsp:nvSpPr>
        <dsp:cNvPr id="0" name=""/>
        <dsp:cNvSpPr/>
      </dsp:nvSpPr>
      <dsp:spPr>
        <a:xfrm>
          <a:off x="0" y="1869186"/>
          <a:ext cx="6391275" cy="1508314"/>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Our life experiences can shape our character.</a:t>
          </a:r>
          <a:endParaRPr lang="en-US" sz="2700" kern="1200"/>
        </a:p>
      </dsp:txBody>
      <dsp:txXfrm>
        <a:off x="73630" y="1942816"/>
        <a:ext cx="6244015" cy="1361054"/>
      </dsp:txXfrm>
    </dsp:sp>
    <dsp:sp modelId="{9A26E9D2-CB65-4697-9577-0A795AC5EE4B}">
      <dsp:nvSpPr>
        <dsp:cNvPr id="0" name=""/>
        <dsp:cNvSpPr/>
      </dsp:nvSpPr>
      <dsp:spPr>
        <a:xfrm>
          <a:off x="0" y="3455260"/>
          <a:ext cx="6391275" cy="1508314"/>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dirty="0"/>
            <a:t>Examples: be kind to everyone, caring about our friends and family, wanting to do good, being honest. </a:t>
          </a:r>
          <a:endParaRPr lang="en-US" sz="2700" kern="1200" dirty="0"/>
        </a:p>
      </dsp:txBody>
      <dsp:txXfrm>
        <a:off x="73630" y="3528890"/>
        <a:ext cx="6244015" cy="13610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04D03-0715-439A-831C-0730949711CF}">
      <dsp:nvSpPr>
        <dsp:cNvPr id="0" name=""/>
        <dsp:cNvSpPr/>
      </dsp:nvSpPr>
      <dsp:spPr>
        <a:xfrm>
          <a:off x="1900910" y="12591"/>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53B90-B6BA-4F5D-B0EE-12023742E511}">
      <dsp:nvSpPr>
        <dsp:cNvPr id="0" name=""/>
        <dsp:cNvSpPr/>
      </dsp:nvSpPr>
      <dsp:spPr>
        <a:xfrm>
          <a:off x="2325035" y="436716"/>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62EA08-9A6B-41FD-B2F4-9C75EC971CB3}">
      <dsp:nvSpPr>
        <dsp:cNvPr id="0" name=""/>
        <dsp:cNvSpPr/>
      </dsp:nvSpPr>
      <dsp:spPr>
        <a:xfrm>
          <a:off x="1264722" y="2622591"/>
          <a:ext cx="32625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dirty="0"/>
            <a:t>Our temperament, behaviours and how we act.</a:t>
          </a:r>
          <a:endParaRPr lang="en-US" sz="1700" kern="1200" dirty="0"/>
        </a:p>
      </dsp:txBody>
      <dsp:txXfrm>
        <a:off x="1264722" y="2622591"/>
        <a:ext cx="3262500" cy="787500"/>
      </dsp:txXfrm>
    </dsp:sp>
    <dsp:sp modelId="{0B62A6D6-CBAD-4B42-B564-B7445F77EDA8}">
      <dsp:nvSpPr>
        <dsp:cNvPr id="0" name=""/>
        <dsp:cNvSpPr/>
      </dsp:nvSpPr>
      <dsp:spPr>
        <a:xfrm>
          <a:off x="5734347" y="12591"/>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6F170-7374-423C-B1BD-3B83134E057F}">
      <dsp:nvSpPr>
        <dsp:cNvPr id="0" name=""/>
        <dsp:cNvSpPr/>
      </dsp:nvSpPr>
      <dsp:spPr>
        <a:xfrm>
          <a:off x="6158472" y="436716"/>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85FA04-7C7A-4508-AD20-0E860E5CA97D}">
      <dsp:nvSpPr>
        <dsp:cNvPr id="0" name=""/>
        <dsp:cNvSpPr/>
      </dsp:nvSpPr>
      <dsp:spPr>
        <a:xfrm>
          <a:off x="5098160" y="2622591"/>
          <a:ext cx="32625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GB" sz="1400" kern="1200" dirty="0"/>
            <a:t>Examples: Think about things before we act, rush in to do things quickly, determined, shy, quiet, noisy, funny, extroverted.</a:t>
          </a:r>
          <a:endParaRPr lang="en-US" sz="1400" kern="1200" dirty="0"/>
        </a:p>
      </dsp:txBody>
      <dsp:txXfrm>
        <a:off x="5098160" y="2622591"/>
        <a:ext cx="3262500" cy="787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05180-22FE-4031-9F0A-CAFC465F84CD}">
      <dsp:nvSpPr>
        <dsp:cNvPr id="0" name=""/>
        <dsp:cNvSpPr/>
      </dsp:nvSpPr>
      <dsp:spPr>
        <a:xfrm>
          <a:off x="0" y="92543"/>
          <a:ext cx="6391275" cy="7956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Use colour to describe their skin, hair, clothes and eyes.</a:t>
          </a:r>
          <a:endParaRPr lang="en-US" sz="2000" kern="1200"/>
        </a:p>
      </dsp:txBody>
      <dsp:txXfrm>
        <a:off x="38838" y="131381"/>
        <a:ext cx="6313599" cy="717924"/>
      </dsp:txXfrm>
    </dsp:sp>
    <dsp:sp modelId="{AD9825A7-6038-4A06-A87E-3F44B2431E8E}">
      <dsp:nvSpPr>
        <dsp:cNvPr id="0" name=""/>
        <dsp:cNvSpPr/>
      </dsp:nvSpPr>
      <dsp:spPr>
        <a:xfrm>
          <a:off x="0" y="945743"/>
          <a:ext cx="6391275" cy="795600"/>
        </a:xfrm>
        <a:prstGeom prst="roundRect">
          <a:avLst/>
        </a:prstGeom>
        <a:solidFill>
          <a:schemeClr val="accent2">
            <a:hueOff val="-3953144"/>
            <a:satOff val="18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What age are they?</a:t>
          </a:r>
          <a:endParaRPr lang="en-US" sz="2000" kern="1200"/>
        </a:p>
      </dsp:txBody>
      <dsp:txXfrm>
        <a:off x="38838" y="984581"/>
        <a:ext cx="6313599" cy="717924"/>
      </dsp:txXfrm>
    </dsp:sp>
    <dsp:sp modelId="{D130CEC3-E3DE-451C-A7B3-BED7F3F6875A}">
      <dsp:nvSpPr>
        <dsp:cNvPr id="0" name=""/>
        <dsp:cNvSpPr/>
      </dsp:nvSpPr>
      <dsp:spPr>
        <a:xfrm>
          <a:off x="0" y="1798943"/>
          <a:ext cx="6391275" cy="795600"/>
        </a:xfrm>
        <a:prstGeom prst="roundRect">
          <a:avLst/>
        </a:prstGeom>
        <a:solidFill>
          <a:schemeClr val="accent2">
            <a:hueOff val="-7906288"/>
            <a:satOff val="36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Do they have any specific features such as glasses, freckles or a scar(!)</a:t>
          </a:r>
          <a:endParaRPr lang="en-US" sz="2000" kern="1200"/>
        </a:p>
      </dsp:txBody>
      <dsp:txXfrm>
        <a:off x="38838" y="1837781"/>
        <a:ext cx="6313599" cy="717924"/>
      </dsp:txXfrm>
    </dsp:sp>
    <dsp:sp modelId="{7114C634-40C7-42CE-8332-DC23F0140B37}">
      <dsp:nvSpPr>
        <dsp:cNvPr id="0" name=""/>
        <dsp:cNvSpPr/>
      </dsp:nvSpPr>
      <dsp:spPr>
        <a:xfrm>
          <a:off x="0" y="2652143"/>
          <a:ext cx="6391275" cy="795600"/>
        </a:xfrm>
        <a:prstGeom prst="roundRect">
          <a:avLst/>
        </a:prstGeom>
        <a:solidFill>
          <a:schemeClr val="accent2">
            <a:hueOff val="-11859433"/>
            <a:satOff val="54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What does their hair look like e.g. in a bob, long, curly, messy.</a:t>
          </a:r>
          <a:endParaRPr lang="en-US" sz="2000" kern="1200"/>
        </a:p>
      </dsp:txBody>
      <dsp:txXfrm>
        <a:off x="38838" y="2690981"/>
        <a:ext cx="6313599" cy="717924"/>
      </dsp:txXfrm>
    </dsp:sp>
    <dsp:sp modelId="{9542535B-F410-491E-8100-AFA5A2C16396}">
      <dsp:nvSpPr>
        <dsp:cNvPr id="0" name=""/>
        <dsp:cNvSpPr/>
      </dsp:nvSpPr>
      <dsp:spPr>
        <a:xfrm>
          <a:off x="0" y="3505343"/>
          <a:ext cx="6391275" cy="795600"/>
        </a:xfrm>
        <a:prstGeom prst="roundRect">
          <a:avLst/>
        </a:prstGeom>
        <a:solidFill>
          <a:schemeClr val="accent2">
            <a:hueOff val="-15812576"/>
            <a:satOff val="72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Think of the other senses such as smell and sound e.g. how do they talk.</a:t>
          </a:r>
          <a:endParaRPr lang="en-US" sz="2000" kern="1200"/>
        </a:p>
      </dsp:txBody>
      <dsp:txXfrm>
        <a:off x="38838" y="3544181"/>
        <a:ext cx="6313599" cy="717924"/>
      </dsp:txXfrm>
    </dsp:sp>
    <dsp:sp modelId="{706C032E-1ECC-4776-875A-B4138DED3B16}">
      <dsp:nvSpPr>
        <dsp:cNvPr id="0" name=""/>
        <dsp:cNvSpPr/>
      </dsp:nvSpPr>
      <dsp:spPr>
        <a:xfrm>
          <a:off x="0" y="4358543"/>
          <a:ext cx="6391275" cy="795600"/>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Is there anything else?</a:t>
          </a:r>
        </a:p>
      </dsp:txBody>
      <dsp:txXfrm>
        <a:off x="38838" y="4397381"/>
        <a:ext cx="6313599" cy="7179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19672-F699-4EF8-9318-1B5C8E1E5EB8}">
      <dsp:nvSpPr>
        <dsp:cNvPr id="0" name=""/>
        <dsp:cNvSpPr/>
      </dsp:nvSpPr>
      <dsp:spPr>
        <a:xfrm>
          <a:off x="0" y="852586"/>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92794-57FA-48E4-9028-665455059034}">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2CA226-0447-4141-93E0-3E4411B1CB8C}">
      <dsp:nvSpPr>
        <dsp:cNvPr id="0" name=""/>
        <dsp:cNvSpPr/>
      </dsp:nvSpPr>
      <dsp:spPr>
        <a:xfrm>
          <a:off x="1817977" y="852586"/>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GB" sz="2500" kern="1200"/>
            <a:t>What part of climate change will we write about</a:t>
          </a:r>
          <a:endParaRPr lang="en-US" sz="2500" kern="1200"/>
        </a:p>
      </dsp:txBody>
      <dsp:txXfrm>
        <a:off x="1817977" y="852586"/>
        <a:ext cx="4573297" cy="1574006"/>
      </dsp:txXfrm>
    </dsp:sp>
    <dsp:sp modelId="{B9630592-F08C-4620-90BB-70301FF9238C}">
      <dsp:nvSpPr>
        <dsp:cNvPr id="0" name=""/>
        <dsp:cNvSpPr/>
      </dsp:nvSpPr>
      <dsp:spPr>
        <a:xfrm>
          <a:off x="0" y="2820094"/>
          <a:ext cx="6391275"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EA41D6-5473-467F-89F2-EEB12955055D}">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390DDEA-9567-43F4-9B33-E7B9DB2D4204}">
      <dsp:nvSpPr>
        <dsp:cNvPr id="0" name=""/>
        <dsp:cNvSpPr/>
      </dsp:nvSpPr>
      <dsp:spPr>
        <a:xfrm>
          <a:off x="1817977" y="2820094"/>
          <a:ext cx="4573297"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GB" sz="2500" kern="1200"/>
            <a:t>What can we do to tackle it and inspire others to do something about it.</a:t>
          </a:r>
          <a:endParaRPr lang="en-US" sz="2500" kern="1200"/>
        </a:p>
      </dsp:txBody>
      <dsp:txXfrm>
        <a:off x="1817977" y="2820094"/>
        <a:ext cx="4573297" cy="1574006"/>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12/8/2024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85745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15690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63439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0390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9799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006181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91830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BE451C3-0FF4-47C4-B829-773ADF60F88C}"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673291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BE451C3-0FF4-47C4-B829-773ADF60F88C}"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89129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2697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012931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50422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42874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781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51323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16585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11325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12/8/2024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9933238"/>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 id="2147484341" r:id="rId16"/>
    <p:sldLayoutId id="2147484342"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2.sv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6" name="Rectangle 1105">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Picture 4" descr="A poster with text on it&#10;&#10;Description automatically generated">
            <a:extLst>
              <a:ext uri="{FF2B5EF4-FFF2-40B4-BE49-F238E27FC236}">
                <a16:creationId xmlns:a16="http://schemas.microsoft.com/office/drawing/2014/main" id="{637CA306-B8F0-17A1-D70C-AE6C1D983CE7}"/>
              </a:ext>
            </a:extLst>
          </p:cNvPr>
          <p:cNvPicPr>
            <a:picLocks noChangeAspect="1"/>
          </p:cNvPicPr>
          <p:nvPr/>
        </p:nvPicPr>
        <p:blipFill rotWithShape="1">
          <a:blip r:embed="rId2"/>
          <a:srcRect l="10597" r="11181"/>
          <a:stretch/>
        </p:blipFill>
        <p:spPr>
          <a:xfrm>
            <a:off x="20" y="10"/>
            <a:ext cx="12191980" cy="6857990"/>
          </a:xfrm>
          <a:prstGeom prst="rect">
            <a:avLst/>
          </a:prstGeom>
        </p:spPr>
      </p:pic>
    </p:spTree>
    <p:extLst>
      <p:ext uri="{BB962C8B-B14F-4D97-AF65-F5344CB8AC3E}">
        <p14:creationId xmlns:p14="http://schemas.microsoft.com/office/powerpoint/2010/main" val="287409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DC608651-5A32-53C3-874F-E01F8C28F013}"/>
              </a:ext>
            </a:extLst>
          </p:cNvPr>
          <p:cNvSpPr>
            <a:spLocks noGrp="1"/>
          </p:cNvSpPr>
          <p:nvPr>
            <p:ph type="title"/>
          </p:nvPr>
        </p:nvSpPr>
        <p:spPr>
          <a:xfrm>
            <a:off x="1154954" y="973668"/>
            <a:ext cx="8761413" cy="706964"/>
          </a:xfrm>
        </p:spPr>
        <p:txBody>
          <a:bodyPr>
            <a:normAutofit/>
          </a:bodyPr>
          <a:lstStyle/>
          <a:p>
            <a:r>
              <a:rPr lang="en-GB">
                <a:solidFill>
                  <a:srgbClr val="FFFFFF"/>
                </a:solidFill>
              </a:rPr>
              <a:t>Example Emotions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7A53735B-8A36-421F-265A-277F757EB425}"/>
              </a:ext>
            </a:extLst>
          </p:cNvPr>
          <p:cNvGraphicFramePr>
            <a:graphicFrameLocks noGrp="1"/>
          </p:cNvGraphicFramePr>
          <p:nvPr>
            <p:ph idx="1"/>
            <p:extLst>
              <p:ext uri="{D42A27DB-BD31-4B8C-83A1-F6EECF244321}">
                <p14:modId xmlns:p14="http://schemas.microsoft.com/office/powerpoint/2010/main" val="3555719121"/>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25168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35" name="Rectangle 103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039" name="Rectangle 103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5D2FAA7-0625-3602-FEBA-6B21D742FE8F}"/>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600" b="0" i="0" kern="1200">
                <a:solidFill>
                  <a:srgbClr val="EBEBEB"/>
                </a:solidFill>
                <a:latin typeface="+mj-lt"/>
                <a:ea typeface="+mj-ea"/>
                <a:cs typeface="+mj-cs"/>
              </a:rPr>
              <a:t>What do we know about Climate Change?</a:t>
            </a:r>
          </a:p>
        </p:txBody>
      </p:sp>
      <p:pic>
        <p:nvPicPr>
          <p:cNvPr id="1026" name="Picture 2">
            <a:extLst>
              <a:ext uri="{FF2B5EF4-FFF2-40B4-BE49-F238E27FC236}">
                <a16:creationId xmlns:a16="http://schemas.microsoft.com/office/drawing/2014/main" id="{21682ECB-E5F4-E47E-C32E-F7ACF34A85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09763" y="1267777"/>
            <a:ext cx="6470907" cy="4319330"/>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52083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050" name="Picture 2">
            <a:extLst>
              <a:ext uri="{FF2B5EF4-FFF2-40B4-BE49-F238E27FC236}">
                <a16:creationId xmlns:a16="http://schemas.microsoft.com/office/drawing/2014/main" id="{9248C36A-4466-D4C5-5049-251BE389850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62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2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83F31B5D-287E-D1F3-6D82-8EB5A7B32D9E}"/>
              </a:ext>
            </a:extLst>
          </p:cNvPr>
          <p:cNvSpPr>
            <a:spLocks noGrp="1"/>
          </p:cNvSpPr>
          <p:nvPr>
            <p:ph type="title"/>
          </p:nvPr>
        </p:nvSpPr>
        <p:spPr>
          <a:xfrm>
            <a:off x="1154955" y="973667"/>
            <a:ext cx="2942210" cy="4833745"/>
          </a:xfrm>
        </p:spPr>
        <p:txBody>
          <a:bodyPr>
            <a:normAutofit/>
          </a:bodyPr>
          <a:lstStyle/>
          <a:p>
            <a:r>
              <a:rPr lang="en-GB">
                <a:solidFill>
                  <a:srgbClr val="EBEBEB"/>
                </a:solidFill>
              </a:rPr>
              <a:t>Story Structure</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CC72A32B-6805-3BC9-8F97-AB27790FE0E8}"/>
              </a:ext>
            </a:extLst>
          </p:cNvPr>
          <p:cNvGraphicFramePr>
            <a:graphicFrameLocks noGrp="1"/>
          </p:cNvGraphicFramePr>
          <p:nvPr>
            <p:ph idx="1"/>
            <p:extLst>
              <p:ext uri="{D42A27DB-BD31-4B8C-83A1-F6EECF244321}">
                <p14:modId xmlns:p14="http://schemas.microsoft.com/office/powerpoint/2010/main" val="363720715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29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globe">
            <a:extLst>
              <a:ext uri="{FF2B5EF4-FFF2-40B4-BE49-F238E27FC236}">
                <a16:creationId xmlns:a16="http://schemas.microsoft.com/office/drawing/2014/main" id="{7B86F94B-D07B-E162-E3BF-84F39BBE2848}"/>
              </a:ext>
            </a:extLst>
          </p:cNvPr>
          <p:cNvPicPr>
            <a:picLocks noChangeAspect="1"/>
          </p:cNvPicPr>
          <p:nvPr/>
        </p:nvPicPr>
        <p:blipFill rotWithShape="1">
          <a:blip r:embed="rId2">
            <a:alphaModFix amt="40000"/>
          </a:blip>
          <a:srcRect b="5462"/>
          <a:stretch/>
        </p:blipFill>
        <p:spPr>
          <a:xfrm>
            <a:off x="20" y="10"/>
            <a:ext cx="12191980" cy="6857990"/>
          </a:xfrm>
          <a:prstGeom prst="rect">
            <a:avLst/>
          </a:prstGeom>
        </p:spPr>
      </p:pic>
      <p:sp>
        <p:nvSpPr>
          <p:cNvPr id="2" name="Title 1">
            <a:extLst>
              <a:ext uri="{FF2B5EF4-FFF2-40B4-BE49-F238E27FC236}">
                <a16:creationId xmlns:a16="http://schemas.microsoft.com/office/drawing/2014/main" id="{0320EB42-402E-06FD-5132-490290A0B01C}"/>
              </a:ext>
            </a:extLst>
          </p:cNvPr>
          <p:cNvSpPr>
            <a:spLocks noGrp="1"/>
          </p:cNvSpPr>
          <p:nvPr>
            <p:ph type="title"/>
          </p:nvPr>
        </p:nvSpPr>
        <p:spPr>
          <a:xfrm>
            <a:off x="1154954" y="973668"/>
            <a:ext cx="8761413" cy="706964"/>
          </a:xfrm>
        </p:spPr>
        <p:txBody>
          <a:bodyPr>
            <a:normAutofit/>
          </a:bodyPr>
          <a:lstStyle/>
          <a:p>
            <a:r>
              <a:rPr lang="en-GB" dirty="0">
                <a:solidFill>
                  <a:schemeClr val="tx1"/>
                </a:solidFill>
              </a:rPr>
              <a:t>Story Structure</a:t>
            </a:r>
          </a:p>
        </p:txBody>
      </p:sp>
      <p:sp>
        <p:nvSpPr>
          <p:cNvPr id="3" name="Content Placeholder 2">
            <a:extLst>
              <a:ext uri="{FF2B5EF4-FFF2-40B4-BE49-F238E27FC236}">
                <a16:creationId xmlns:a16="http://schemas.microsoft.com/office/drawing/2014/main" id="{D87BC039-4F68-8B7E-2980-C72DDD073D72}"/>
              </a:ext>
            </a:extLst>
          </p:cNvPr>
          <p:cNvSpPr>
            <a:spLocks noGrp="1"/>
          </p:cNvSpPr>
          <p:nvPr>
            <p:ph idx="1"/>
          </p:nvPr>
        </p:nvSpPr>
        <p:spPr>
          <a:xfrm>
            <a:off x="1154954" y="2603500"/>
            <a:ext cx="8825659" cy="3416300"/>
          </a:xfrm>
        </p:spPr>
        <p:txBody>
          <a:bodyPr>
            <a:normAutofit lnSpcReduction="10000"/>
          </a:bodyPr>
          <a:lstStyle/>
          <a:p>
            <a:pPr marL="0" indent="0">
              <a:spcAft>
                <a:spcPts val="800"/>
              </a:spcAft>
              <a:buNone/>
            </a:pPr>
            <a:r>
              <a:rPr lang="en-GB"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For our Climate Champion Story we will also:</a:t>
            </a:r>
          </a:p>
          <a:p>
            <a:pPr marL="342900" lvl="0" indent="-342900">
              <a:buFont typeface="Symbol" panose="05050102010706020507" pitchFamily="18" charset="2"/>
              <a:buChar char=""/>
            </a:pPr>
            <a:r>
              <a:rPr lang="en-GB"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Show your readers a climate change situation and make them feel the same emotions as you do. </a:t>
            </a:r>
          </a:p>
          <a:p>
            <a:pPr marL="342900" lvl="0" indent="-342900">
              <a:buFont typeface="Symbol" panose="05050102010706020507" pitchFamily="18" charset="2"/>
              <a:buChar char=""/>
            </a:pPr>
            <a:r>
              <a:rPr lang="en-GB"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Inspire them to become climate champions and do something positive by telling them a story – the story can be uplifting or sad. </a:t>
            </a:r>
          </a:p>
          <a:p>
            <a:pPr marL="342900" lvl="0" indent="-342900">
              <a:spcAft>
                <a:spcPts val="800"/>
              </a:spcAft>
              <a:buFont typeface="Symbol" panose="05050102010706020507" pitchFamily="18" charset="2"/>
              <a:buChar char=""/>
            </a:pPr>
            <a:r>
              <a:rPr lang="en-GB"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Give them a moral that if we all do something we will save our planet.</a:t>
            </a:r>
          </a:p>
          <a:p>
            <a:pPr marL="0" indent="0">
              <a:buNone/>
            </a:pPr>
            <a:endParaRPr lang="en-GB" dirty="0">
              <a:solidFill>
                <a:schemeClr val="tx1"/>
              </a:solidFill>
            </a:endParaRPr>
          </a:p>
        </p:txBody>
      </p:sp>
    </p:spTree>
    <p:extLst>
      <p:ext uri="{BB962C8B-B14F-4D97-AF65-F5344CB8AC3E}">
        <p14:creationId xmlns:p14="http://schemas.microsoft.com/office/powerpoint/2010/main" val="13369374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56" name="Rectangle 2055">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57"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059" name="Rectangle 2058">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1"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063"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pic>
        <p:nvPicPr>
          <p:cNvPr id="2050" name="Picture 2">
            <a:extLst>
              <a:ext uri="{FF2B5EF4-FFF2-40B4-BE49-F238E27FC236}">
                <a16:creationId xmlns:a16="http://schemas.microsoft.com/office/drawing/2014/main" id="{AE3AF505-123B-B443-AD61-BDFB8D55FEF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831" r="18330" b="-1"/>
          <a:stretch/>
        </p:blipFill>
        <p:spPr bwMode="auto">
          <a:xfrm>
            <a:off x="423337" y="411691"/>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354C3E-A008-2FD2-0ADB-1A360751F0A3}"/>
              </a:ext>
            </a:extLst>
          </p:cNvPr>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a:t>Characters</a:t>
            </a:r>
          </a:p>
        </p:txBody>
      </p:sp>
      <p:sp>
        <p:nvSpPr>
          <p:cNvPr id="2065" name="Rectangle 2064">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015855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2F80C27F-DF30-34EC-3820-002BDD06A91E}"/>
              </a:ext>
            </a:extLst>
          </p:cNvPr>
          <p:cNvSpPr>
            <a:spLocks noGrp="1"/>
          </p:cNvSpPr>
          <p:nvPr>
            <p:ph type="title"/>
          </p:nvPr>
        </p:nvSpPr>
        <p:spPr>
          <a:xfrm>
            <a:off x="1154955" y="973667"/>
            <a:ext cx="2942210" cy="4833745"/>
          </a:xfrm>
        </p:spPr>
        <p:txBody>
          <a:bodyPr>
            <a:normAutofit/>
          </a:bodyPr>
          <a:lstStyle/>
          <a:p>
            <a:r>
              <a:rPr lang="en-GB">
                <a:solidFill>
                  <a:srgbClr val="EBEBEB"/>
                </a:solidFill>
              </a:rPr>
              <a:t>Characters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BC517B7E-6294-5A04-CE3E-924DC1F952FE}"/>
              </a:ext>
            </a:extLst>
          </p:cNvPr>
          <p:cNvGraphicFramePr>
            <a:graphicFrameLocks noGrp="1"/>
          </p:cNvGraphicFramePr>
          <p:nvPr>
            <p:ph idx="1"/>
            <p:extLst>
              <p:ext uri="{D42A27DB-BD31-4B8C-83A1-F6EECF244321}">
                <p14:modId xmlns:p14="http://schemas.microsoft.com/office/powerpoint/2010/main" val="208172358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58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5" name="Rectangle 14">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nowcapped mountain and lake at sunset">
            <a:extLst>
              <a:ext uri="{FF2B5EF4-FFF2-40B4-BE49-F238E27FC236}">
                <a16:creationId xmlns:a16="http://schemas.microsoft.com/office/drawing/2014/main" id="{D4289DCC-ABB5-57BB-CB24-2D92A3463595}"/>
              </a:ext>
            </a:extLst>
          </p:cNvPr>
          <p:cNvPicPr>
            <a:picLocks noChangeAspect="1"/>
          </p:cNvPicPr>
          <p:nvPr/>
        </p:nvPicPr>
        <p:blipFill rotWithShape="1">
          <a:blip r:embed="rId3">
            <a:alphaModFix amt="40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3371F49-91C1-6575-557C-1099C7250B40}"/>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a:solidFill>
                  <a:schemeClr val="tx1"/>
                </a:solidFill>
              </a:rPr>
              <a:t>Do you do anything about climate change now?</a:t>
            </a:r>
          </a:p>
        </p:txBody>
      </p:sp>
    </p:spTree>
    <p:extLst>
      <p:ext uri="{BB962C8B-B14F-4D97-AF65-F5344CB8AC3E}">
        <p14:creationId xmlns:p14="http://schemas.microsoft.com/office/powerpoint/2010/main" val="275517870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E80EC0D3-34A4-3FAD-B391-0E8410ECBCDB}"/>
              </a:ext>
            </a:extLst>
          </p:cNvPr>
          <p:cNvSpPr>
            <a:spLocks noGrp="1"/>
          </p:cNvSpPr>
          <p:nvPr>
            <p:ph type="title"/>
          </p:nvPr>
        </p:nvSpPr>
        <p:spPr>
          <a:xfrm>
            <a:off x="1154955" y="973667"/>
            <a:ext cx="2942210" cy="4833745"/>
          </a:xfrm>
        </p:spPr>
        <p:txBody>
          <a:bodyPr>
            <a:normAutofit/>
          </a:bodyPr>
          <a:lstStyle/>
          <a:p>
            <a:r>
              <a:rPr lang="en-GB">
                <a:solidFill>
                  <a:srgbClr val="EBEBEB"/>
                </a:solidFill>
              </a:rPr>
              <a:t>Making Up a Character for your Story</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8E74E03A-99DC-0FC5-3640-9377A23587B2}"/>
              </a:ext>
            </a:extLst>
          </p:cNvPr>
          <p:cNvGraphicFramePr>
            <a:graphicFrameLocks noGrp="1"/>
          </p:cNvGraphicFramePr>
          <p:nvPr>
            <p:ph idx="1"/>
            <p:extLst>
              <p:ext uri="{D42A27DB-BD31-4B8C-83A1-F6EECF244321}">
                <p14:modId xmlns:p14="http://schemas.microsoft.com/office/powerpoint/2010/main" val="266576983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471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Picture 4" descr="3D black question marks with one yellow question mark">
            <a:extLst>
              <a:ext uri="{FF2B5EF4-FFF2-40B4-BE49-F238E27FC236}">
                <a16:creationId xmlns:a16="http://schemas.microsoft.com/office/drawing/2014/main" id="{A1673F53-8DC5-32A8-8F14-5E8A88DAFE4F}"/>
              </a:ext>
            </a:extLst>
          </p:cNvPr>
          <p:cNvPicPr>
            <a:picLocks noChangeAspect="1"/>
          </p:cNvPicPr>
          <p:nvPr/>
        </p:nvPicPr>
        <p:blipFill rotWithShape="1">
          <a:blip r:embed="rId3"/>
          <a:srcRect l="11360" r="-1" b="-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FDF53309-0D65-725D-11B3-5336453AE77A}"/>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a:solidFill>
                  <a:srgbClr val="EBEBEB"/>
                </a:solidFill>
              </a:rPr>
              <a:t>What is character?</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303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9ED7DF9A-E01B-D74A-D231-C6E077F2CE3A}"/>
              </a:ext>
            </a:extLst>
          </p:cNvPr>
          <p:cNvSpPr>
            <a:spLocks noGrp="1"/>
          </p:cNvSpPr>
          <p:nvPr>
            <p:ph type="title"/>
          </p:nvPr>
        </p:nvSpPr>
        <p:spPr>
          <a:xfrm>
            <a:off x="1154955" y="973667"/>
            <a:ext cx="2942210" cy="4833745"/>
          </a:xfrm>
        </p:spPr>
        <p:txBody>
          <a:bodyPr>
            <a:normAutofit/>
          </a:bodyPr>
          <a:lstStyle/>
          <a:p>
            <a:r>
              <a:rPr lang="en-GB" sz="3100">
                <a:solidFill>
                  <a:srgbClr val="EBEBEB"/>
                </a:solidFill>
              </a:rPr>
              <a:t>Housekeeping</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5091D9F3-B551-3EC8-8083-CF7012E076B3}"/>
              </a:ext>
            </a:extLst>
          </p:cNvPr>
          <p:cNvGraphicFramePr>
            <a:graphicFrameLocks noGrp="1"/>
          </p:cNvGraphicFramePr>
          <p:nvPr>
            <p:ph idx="1"/>
            <p:extLst>
              <p:ext uri="{D42A27DB-BD31-4B8C-83A1-F6EECF244321}">
                <p14:modId xmlns:p14="http://schemas.microsoft.com/office/powerpoint/2010/main" val="335858052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68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694BA4B4-1C47-6A65-080A-7D6CCB80012D}"/>
              </a:ext>
            </a:extLst>
          </p:cNvPr>
          <p:cNvSpPr>
            <a:spLocks noGrp="1"/>
          </p:cNvSpPr>
          <p:nvPr>
            <p:ph type="title"/>
          </p:nvPr>
        </p:nvSpPr>
        <p:spPr>
          <a:xfrm>
            <a:off x="1154955" y="973667"/>
            <a:ext cx="2942210" cy="4833745"/>
          </a:xfrm>
        </p:spPr>
        <p:txBody>
          <a:bodyPr>
            <a:normAutofit/>
          </a:bodyPr>
          <a:lstStyle/>
          <a:p>
            <a:r>
              <a:rPr lang="en-GB">
                <a:solidFill>
                  <a:srgbClr val="EBEBEB"/>
                </a:solidFill>
              </a:rPr>
              <a:t>What is character</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CE8D29D7-1E04-87A9-8CA2-BB232046EF49}"/>
              </a:ext>
            </a:extLst>
          </p:cNvPr>
          <p:cNvGraphicFramePr>
            <a:graphicFrameLocks noGrp="1"/>
          </p:cNvGraphicFramePr>
          <p:nvPr>
            <p:ph idx="1"/>
            <p:extLst>
              <p:ext uri="{D42A27DB-BD31-4B8C-83A1-F6EECF244321}">
                <p14:modId xmlns:p14="http://schemas.microsoft.com/office/powerpoint/2010/main" val="145259454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245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Picture 4" descr="Magnifying glass and question mark">
            <a:extLst>
              <a:ext uri="{FF2B5EF4-FFF2-40B4-BE49-F238E27FC236}">
                <a16:creationId xmlns:a16="http://schemas.microsoft.com/office/drawing/2014/main" id="{0A1F369A-9068-CE9B-95CE-CE1E2964774A}"/>
              </a:ext>
            </a:extLst>
          </p:cNvPr>
          <p:cNvPicPr>
            <a:picLocks noChangeAspect="1"/>
          </p:cNvPicPr>
          <p:nvPr/>
        </p:nvPicPr>
        <p:blipFill rotWithShape="1">
          <a:blip r:embed="rId3"/>
          <a:srcRect t="18161" r="-1" b="8634"/>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961ADBF2-3B6F-1AA0-0A54-D55105188AE3}"/>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a:solidFill>
                  <a:srgbClr val="EBEBEB"/>
                </a:solidFill>
              </a:rPr>
              <a:t>What is personality?</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5047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01866BEB-9D6F-11EE-5489-36A651F4325F}"/>
              </a:ext>
            </a:extLst>
          </p:cNvPr>
          <p:cNvSpPr>
            <a:spLocks noGrp="1"/>
          </p:cNvSpPr>
          <p:nvPr>
            <p:ph type="title"/>
          </p:nvPr>
        </p:nvSpPr>
        <p:spPr>
          <a:xfrm>
            <a:off x="1154954" y="973668"/>
            <a:ext cx="8761413" cy="706964"/>
          </a:xfrm>
        </p:spPr>
        <p:txBody>
          <a:bodyPr>
            <a:normAutofit/>
          </a:bodyPr>
          <a:lstStyle/>
          <a:p>
            <a:r>
              <a:rPr lang="en-GB">
                <a:solidFill>
                  <a:srgbClr val="FFFFFF"/>
                </a:solidFill>
              </a:rPr>
              <a:t>What is Personality</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D3F17107-FD77-5C8D-6B76-F090361D0E58}"/>
              </a:ext>
            </a:extLst>
          </p:cNvPr>
          <p:cNvGraphicFramePr>
            <a:graphicFrameLocks noGrp="1"/>
          </p:cNvGraphicFramePr>
          <p:nvPr>
            <p:ph idx="1"/>
            <p:extLst>
              <p:ext uri="{D42A27DB-BD31-4B8C-83A1-F6EECF244321}">
                <p14:modId xmlns:p14="http://schemas.microsoft.com/office/powerpoint/2010/main" val="1629335769"/>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100146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27E0-A036-1117-0EDF-E88CA5E22687}"/>
              </a:ext>
            </a:extLst>
          </p:cNvPr>
          <p:cNvSpPr>
            <a:spLocks noGrp="1"/>
          </p:cNvSpPr>
          <p:nvPr>
            <p:ph type="title"/>
          </p:nvPr>
        </p:nvSpPr>
        <p:spPr/>
        <p:txBody>
          <a:bodyPr/>
          <a:lstStyle/>
          <a:p>
            <a:r>
              <a:rPr lang="en-GB" dirty="0"/>
              <a:t>Examples in Literature: </a:t>
            </a:r>
          </a:p>
        </p:txBody>
      </p:sp>
      <p:sp>
        <p:nvSpPr>
          <p:cNvPr id="4" name="Text Placeholder 3">
            <a:extLst>
              <a:ext uri="{FF2B5EF4-FFF2-40B4-BE49-F238E27FC236}">
                <a16:creationId xmlns:a16="http://schemas.microsoft.com/office/drawing/2014/main" id="{55730D0B-CC73-9586-5C04-C45C0F02F0BD}"/>
              </a:ext>
            </a:extLst>
          </p:cNvPr>
          <p:cNvSpPr>
            <a:spLocks noGrp="1"/>
          </p:cNvSpPr>
          <p:nvPr>
            <p:ph type="body" idx="1"/>
          </p:nvPr>
        </p:nvSpPr>
        <p:spPr/>
        <p:txBody>
          <a:bodyPr/>
          <a:lstStyle/>
          <a:p>
            <a:r>
              <a:rPr lang="en-GB" dirty="0"/>
              <a:t>Harry Potter</a:t>
            </a:r>
          </a:p>
        </p:txBody>
      </p:sp>
      <p:sp>
        <p:nvSpPr>
          <p:cNvPr id="6" name="Text Placeholder 5">
            <a:extLst>
              <a:ext uri="{FF2B5EF4-FFF2-40B4-BE49-F238E27FC236}">
                <a16:creationId xmlns:a16="http://schemas.microsoft.com/office/drawing/2014/main" id="{2A0284EF-529D-201B-79CD-0EC18457C1D2}"/>
              </a:ext>
            </a:extLst>
          </p:cNvPr>
          <p:cNvSpPr>
            <a:spLocks noGrp="1"/>
          </p:cNvSpPr>
          <p:nvPr>
            <p:ph type="body" sz="quarter" idx="3"/>
          </p:nvPr>
        </p:nvSpPr>
        <p:spPr/>
        <p:txBody>
          <a:bodyPr/>
          <a:lstStyle/>
          <a:p>
            <a:r>
              <a:rPr lang="en-GB" dirty="0"/>
              <a:t>Character &amp; Personality</a:t>
            </a:r>
          </a:p>
        </p:txBody>
      </p:sp>
      <p:sp>
        <p:nvSpPr>
          <p:cNvPr id="7" name="Content Placeholder 6">
            <a:extLst>
              <a:ext uri="{FF2B5EF4-FFF2-40B4-BE49-F238E27FC236}">
                <a16:creationId xmlns:a16="http://schemas.microsoft.com/office/drawing/2014/main" id="{FB8CBEFD-59A6-88A7-0843-4B82D6A5C2BA}"/>
              </a:ext>
            </a:extLst>
          </p:cNvPr>
          <p:cNvSpPr>
            <a:spLocks noGrp="1"/>
          </p:cNvSpPr>
          <p:nvPr>
            <p:ph sz="quarter" idx="4"/>
          </p:nvPr>
        </p:nvSpPr>
        <p:spPr/>
        <p:txBody>
          <a:bodyPr/>
          <a:lstStyle/>
          <a:p>
            <a:r>
              <a:rPr lang="en-GB" b="0" i="1" dirty="0">
                <a:solidFill>
                  <a:srgbClr val="2A2A2A"/>
                </a:solidFill>
                <a:effectLst/>
                <a:latin typeface="Roboto" panose="02000000000000000000" pitchFamily="2" charset="0"/>
              </a:rPr>
              <a:t>Brave, </a:t>
            </a:r>
          </a:p>
          <a:p>
            <a:r>
              <a:rPr lang="en-GB" b="0" i="1" dirty="0">
                <a:solidFill>
                  <a:srgbClr val="2A2A2A"/>
                </a:solidFill>
                <a:effectLst/>
                <a:latin typeface="Roboto" panose="02000000000000000000" pitchFamily="2" charset="0"/>
              </a:rPr>
              <a:t>forgiving, </a:t>
            </a:r>
          </a:p>
          <a:p>
            <a:r>
              <a:rPr lang="en-GB" b="0" i="1" dirty="0">
                <a:solidFill>
                  <a:srgbClr val="2A2A2A"/>
                </a:solidFill>
                <a:effectLst/>
                <a:latin typeface="Roboto" panose="02000000000000000000" pitchFamily="2" charset="0"/>
              </a:rPr>
              <a:t>intelligent, </a:t>
            </a:r>
          </a:p>
          <a:p>
            <a:r>
              <a:rPr lang="en-GB" b="0" i="1" dirty="0">
                <a:solidFill>
                  <a:srgbClr val="2A2A2A"/>
                </a:solidFill>
                <a:effectLst/>
                <a:latin typeface="Roboto" panose="02000000000000000000" pitchFamily="2" charset="0"/>
              </a:rPr>
              <a:t>selfless, </a:t>
            </a:r>
          </a:p>
          <a:p>
            <a:r>
              <a:rPr lang="en-GB" b="0" i="1" dirty="0">
                <a:solidFill>
                  <a:srgbClr val="2A2A2A"/>
                </a:solidFill>
                <a:effectLst/>
                <a:latin typeface="Roboto" panose="02000000000000000000" pitchFamily="2" charset="0"/>
              </a:rPr>
              <a:t>loyal, </a:t>
            </a:r>
          </a:p>
          <a:p>
            <a:r>
              <a:rPr lang="en-GB" b="0" i="1" dirty="0">
                <a:solidFill>
                  <a:srgbClr val="2A2A2A"/>
                </a:solidFill>
                <a:effectLst/>
                <a:latin typeface="Roboto" panose="02000000000000000000" pitchFamily="2" charset="0"/>
              </a:rPr>
              <a:t>kind, </a:t>
            </a:r>
          </a:p>
          <a:p>
            <a:r>
              <a:rPr lang="en-GB" i="1" dirty="0">
                <a:solidFill>
                  <a:srgbClr val="2A2A2A"/>
                </a:solidFill>
                <a:latin typeface="Roboto" panose="02000000000000000000" pitchFamily="2" charset="0"/>
              </a:rPr>
              <a:t>m</a:t>
            </a:r>
            <a:r>
              <a:rPr lang="en-GB" b="0" i="1" dirty="0">
                <a:solidFill>
                  <a:srgbClr val="2A2A2A"/>
                </a:solidFill>
                <a:effectLst/>
                <a:latin typeface="Roboto" panose="02000000000000000000" pitchFamily="2" charset="0"/>
              </a:rPr>
              <a:t>oody</a:t>
            </a:r>
            <a:r>
              <a:rPr lang="en-GB" i="1" dirty="0">
                <a:solidFill>
                  <a:srgbClr val="2A2A2A"/>
                </a:solidFill>
                <a:latin typeface="Roboto" panose="02000000000000000000" pitchFamily="2" charset="0"/>
              </a:rPr>
              <a:t>. </a:t>
            </a:r>
            <a:endParaRPr lang="en-GB" dirty="0"/>
          </a:p>
        </p:txBody>
      </p:sp>
      <p:pic>
        <p:nvPicPr>
          <p:cNvPr id="2050" name="Picture 2">
            <a:extLst>
              <a:ext uri="{FF2B5EF4-FFF2-40B4-BE49-F238E27FC236}">
                <a16:creationId xmlns:a16="http://schemas.microsoft.com/office/drawing/2014/main" id="{CCD64691-0463-B2F1-C8DA-B12CBC59FA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471752" y="3179763"/>
            <a:ext cx="2192309"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0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84E8E-082E-09CC-B870-CFD763102F79}"/>
              </a:ext>
            </a:extLst>
          </p:cNvPr>
          <p:cNvSpPr>
            <a:spLocks noGrp="1"/>
          </p:cNvSpPr>
          <p:nvPr>
            <p:ph type="title"/>
          </p:nvPr>
        </p:nvSpPr>
        <p:spPr/>
        <p:txBody>
          <a:bodyPr/>
          <a:lstStyle/>
          <a:p>
            <a:r>
              <a:rPr lang="en-GB" dirty="0"/>
              <a:t>Examples in Literature</a:t>
            </a:r>
          </a:p>
        </p:txBody>
      </p:sp>
      <p:sp>
        <p:nvSpPr>
          <p:cNvPr id="3" name="Text Placeholder 2">
            <a:extLst>
              <a:ext uri="{FF2B5EF4-FFF2-40B4-BE49-F238E27FC236}">
                <a16:creationId xmlns:a16="http://schemas.microsoft.com/office/drawing/2014/main" id="{80E5334E-A5E6-401C-4D16-6AF3CDE2E211}"/>
              </a:ext>
            </a:extLst>
          </p:cNvPr>
          <p:cNvSpPr>
            <a:spLocks noGrp="1"/>
          </p:cNvSpPr>
          <p:nvPr>
            <p:ph type="body" idx="1"/>
          </p:nvPr>
        </p:nvSpPr>
        <p:spPr/>
        <p:txBody>
          <a:bodyPr/>
          <a:lstStyle/>
          <a:p>
            <a:r>
              <a:rPr lang="en-GB" dirty="0"/>
              <a:t>Hermione Granger</a:t>
            </a:r>
          </a:p>
        </p:txBody>
      </p:sp>
      <p:sp>
        <p:nvSpPr>
          <p:cNvPr id="5" name="Text Placeholder 4">
            <a:extLst>
              <a:ext uri="{FF2B5EF4-FFF2-40B4-BE49-F238E27FC236}">
                <a16:creationId xmlns:a16="http://schemas.microsoft.com/office/drawing/2014/main" id="{05035ACC-CB0B-09C2-BBAD-08F7B4FF8640}"/>
              </a:ext>
            </a:extLst>
          </p:cNvPr>
          <p:cNvSpPr>
            <a:spLocks noGrp="1"/>
          </p:cNvSpPr>
          <p:nvPr>
            <p:ph type="body" sz="quarter" idx="3"/>
          </p:nvPr>
        </p:nvSpPr>
        <p:spPr/>
        <p:txBody>
          <a:bodyPr/>
          <a:lstStyle/>
          <a:p>
            <a:r>
              <a:rPr lang="en-GB" dirty="0"/>
              <a:t>Character &amp; Personality</a:t>
            </a:r>
          </a:p>
        </p:txBody>
      </p:sp>
      <p:sp>
        <p:nvSpPr>
          <p:cNvPr id="6" name="Content Placeholder 5">
            <a:extLst>
              <a:ext uri="{FF2B5EF4-FFF2-40B4-BE49-F238E27FC236}">
                <a16:creationId xmlns:a16="http://schemas.microsoft.com/office/drawing/2014/main" id="{D0DCB525-5A72-D3CF-E5B0-3F6876923C16}"/>
              </a:ext>
            </a:extLst>
          </p:cNvPr>
          <p:cNvSpPr>
            <a:spLocks noGrp="1"/>
          </p:cNvSpPr>
          <p:nvPr>
            <p:ph sz="quarter" idx="4"/>
          </p:nvPr>
        </p:nvSpPr>
        <p:spPr/>
        <p:txBody>
          <a:bodyPr/>
          <a:lstStyle/>
          <a:p>
            <a:r>
              <a:rPr lang="en-GB" b="0" i="1" dirty="0">
                <a:solidFill>
                  <a:srgbClr val="2A2A2A"/>
                </a:solidFill>
                <a:effectLst/>
                <a:latin typeface="Roboto" panose="02000000000000000000" pitchFamily="2" charset="0"/>
              </a:rPr>
              <a:t>Clever, </a:t>
            </a:r>
          </a:p>
          <a:p>
            <a:r>
              <a:rPr lang="en-GB" b="0" i="1" dirty="0">
                <a:solidFill>
                  <a:srgbClr val="2A2A2A"/>
                </a:solidFill>
                <a:effectLst/>
                <a:latin typeface="Roboto" panose="02000000000000000000" pitchFamily="2" charset="0"/>
              </a:rPr>
              <a:t>Level- headed, </a:t>
            </a:r>
          </a:p>
          <a:p>
            <a:r>
              <a:rPr lang="en-GB" i="1" dirty="0">
                <a:solidFill>
                  <a:srgbClr val="2A2A2A"/>
                </a:solidFill>
                <a:latin typeface="Roboto" panose="02000000000000000000" pitchFamily="2" charset="0"/>
              </a:rPr>
              <a:t>Studious</a:t>
            </a:r>
          </a:p>
          <a:p>
            <a:r>
              <a:rPr lang="en-GB" b="0" i="1" dirty="0">
                <a:solidFill>
                  <a:srgbClr val="2A2A2A"/>
                </a:solidFill>
                <a:effectLst/>
                <a:latin typeface="Roboto" panose="02000000000000000000" pitchFamily="2" charset="0"/>
              </a:rPr>
              <a:t>logical, </a:t>
            </a:r>
          </a:p>
          <a:p>
            <a:r>
              <a:rPr lang="en-GB" b="0" i="1" dirty="0">
                <a:solidFill>
                  <a:srgbClr val="2A2A2A"/>
                </a:solidFill>
                <a:effectLst/>
                <a:latin typeface="Roboto" panose="02000000000000000000" pitchFamily="2" charset="0"/>
              </a:rPr>
              <a:t>bossy, </a:t>
            </a:r>
          </a:p>
          <a:p>
            <a:r>
              <a:rPr lang="en-GB" b="0" i="1" dirty="0">
                <a:solidFill>
                  <a:srgbClr val="2A2A2A"/>
                </a:solidFill>
                <a:effectLst/>
                <a:latin typeface="Roboto" panose="02000000000000000000" pitchFamily="2" charset="0"/>
              </a:rPr>
              <a:t>impatient</a:t>
            </a:r>
          </a:p>
          <a:p>
            <a:r>
              <a:rPr lang="en-GB" b="0" i="1" dirty="0">
                <a:solidFill>
                  <a:srgbClr val="2A2A2A"/>
                </a:solidFill>
                <a:effectLst/>
                <a:latin typeface="Roboto" panose="02000000000000000000" pitchFamily="2" charset="0"/>
              </a:rPr>
              <a:t>Loyal.</a:t>
            </a:r>
            <a:endParaRPr lang="en-GB" dirty="0"/>
          </a:p>
        </p:txBody>
      </p:sp>
      <p:pic>
        <p:nvPicPr>
          <p:cNvPr id="3074" name="Picture 2">
            <a:extLst>
              <a:ext uri="{FF2B5EF4-FFF2-40B4-BE49-F238E27FC236}">
                <a16:creationId xmlns:a16="http://schemas.microsoft.com/office/drawing/2014/main" id="{3A0889AF-2B49-7173-2131-6FD0635A33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03603" y="3179763"/>
            <a:ext cx="2128607"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304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A69B-865C-8D93-2CB1-589C6700B0F4}"/>
              </a:ext>
            </a:extLst>
          </p:cNvPr>
          <p:cNvSpPr>
            <a:spLocks noGrp="1"/>
          </p:cNvSpPr>
          <p:nvPr>
            <p:ph type="title"/>
          </p:nvPr>
        </p:nvSpPr>
        <p:spPr/>
        <p:txBody>
          <a:bodyPr/>
          <a:lstStyle/>
          <a:p>
            <a:r>
              <a:rPr lang="en-GB" dirty="0"/>
              <a:t>Examples in Literature</a:t>
            </a:r>
          </a:p>
        </p:txBody>
      </p:sp>
      <p:sp>
        <p:nvSpPr>
          <p:cNvPr id="3" name="Text Placeholder 2">
            <a:extLst>
              <a:ext uri="{FF2B5EF4-FFF2-40B4-BE49-F238E27FC236}">
                <a16:creationId xmlns:a16="http://schemas.microsoft.com/office/drawing/2014/main" id="{FC190489-75B7-34C8-23DD-8AF4D0C30155}"/>
              </a:ext>
            </a:extLst>
          </p:cNvPr>
          <p:cNvSpPr>
            <a:spLocks noGrp="1"/>
          </p:cNvSpPr>
          <p:nvPr>
            <p:ph type="body" idx="1"/>
          </p:nvPr>
        </p:nvSpPr>
        <p:spPr/>
        <p:txBody>
          <a:bodyPr/>
          <a:lstStyle/>
          <a:p>
            <a:r>
              <a:rPr lang="en-GB" dirty="0"/>
              <a:t>Rubeus Hagrid</a:t>
            </a:r>
          </a:p>
        </p:txBody>
      </p:sp>
      <p:sp>
        <p:nvSpPr>
          <p:cNvPr id="5" name="Text Placeholder 4">
            <a:extLst>
              <a:ext uri="{FF2B5EF4-FFF2-40B4-BE49-F238E27FC236}">
                <a16:creationId xmlns:a16="http://schemas.microsoft.com/office/drawing/2014/main" id="{B9147182-F189-D029-C83B-A44027A1B412}"/>
              </a:ext>
            </a:extLst>
          </p:cNvPr>
          <p:cNvSpPr>
            <a:spLocks noGrp="1"/>
          </p:cNvSpPr>
          <p:nvPr>
            <p:ph type="body" sz="quarter" idx="3"/>
          </p:nvPr>
        </p:nvSpPr>
        <p:spPr/>
        <p:txBody>
          <a:bodyPr/>
          <a:lstStyle/>
          <a:p>
            <a:r>
              <a:rPr lang="en-GB" dirty="0"/>
              <a:t>Character &amp; Personality</a:t>
            </a:r>
          </a:p>
        </p:txBody>
      </p:sp>
      <p:sp>
        <p:nvSpPr>
          <p:cNvPr id="6" name="Content Placeholder 5">
            <a:extLst>
              <a:ext uri="{FF2B5EF4-FFF2-40B4-BE49-F238E27FC236}">
                <a16:creationId xmlns:a16="http://schemas.microsoft.com/office/drawing/2014/main" id="{167A1573-CCC4-43D7-98C9-E149D205B8D8}"/>
              </a:ext>
            </a:extLst>
          </p:cNvPr>
          <p:cNvSpPr>
            <a:spLocks noGrp="1"/>
          </p:cNvSpPr>
          <p:nvPr>
            <p:ph sz="quarter" idx="4"/>
          </p:nvPr>
        </p:nvSpPr>
        <p:spPr/>
        <p:txBody>
          <a:bodyPr>
            <a:normAutofit/>
          </a:bodyPr>
          <a:lstStyle/>
          <a:p>
            <a:r>
              <a:rPr lang="en-GB" b="0" i="1" dirty="0">
                <a:solidFill>
                  <a:srgbClr val="2A2A2A"/>
                </a:solidFill>
                <a:effectLst/>
                <a:latin typeface="Roboto" panose="02000000000000000000" pitchFamily="2" charset="0"/>
              </a:rPr>
              <a:t>Warm, caring &amp; kind-hearted, </a:t>
            </a:r>
          </a:p>
          <a:p>
            <a:r>
              <a:rPr lang="en-GB" b="0" i="1" dirty="0">
                <a:solidFill>
                  <a:srgbClr val="2A2A2A"/>
                </a:solidFill>
                <a:effectLst/>
                <a:latin typeface="Roboto" panose="02000000000000000000" pitchFamily="2" charset="0"/>
              </a:rPr>
              <a:t>courageous, loyal, </a:t>
            </a:r>
          </a:p>
          <a:p>
            <a:r>
              <a:rPr lang="en-GB" b="0" i="1" dirty="0">
                <a:solidFill>
                  <a:srgbClr val="2A2A2A"/>
                </a:solidFill>
                <a:effectLst/>
                <a:latin typeface="Roboto" panose="02000000000000000000" pitchFamily="2" charset="0"/>
              </a:rPr>
              <a:t>emotional, </a:t>
            </a:r>
          </a:p>
          <a:p>
            <a:r>
              <a:rPr lang="en-GB" b="0" i="1" dirty="0">
                <a:solidFill>
                  <a:srgbClr val="2A2A2A"/>
                </a:solidFill>
                <a:effectLst/>
                <a:latin typeface="Roboto" panose="02000000000000000000" pitchFamily="2" charset="0"/>
              </a:rPr>
              <a:t>hard-working, </a:t>
            </a:r>
          </a:p>
          <a:p>
            <a:r>
              <a:rPr lang="en-GB" b="0" i="1" dirty="0">
                <a:solidFill>
                  <a:srgbClr val="2A2A2A"/>
                </a:solidFill>
                <a:effectLst/>
                <a:latin typeface="Roboto" panose="02000000000000000000" pitchFamily="2" charset="0"/>
              </a:rPr>
              <a:t>insecure, </a:t>
            </a:r>
          </a:p>
          <a:p>
            <a:r>
              <a:rPr lang="en-GB" b="0" i="1" dirty="0">
                <a:solidFill>
                  <a:srgbClr val="2A2A2A"/>
                </a:solidFill>
                <a:effectLst/>
                <a:latin typeface="Roboto" panose="02000000000000000000" pitchFamily="2" charset="0"/>
              </a:rPr>
              <a:t>forgetful, </a:t>
            </a:r>
          </a:p>
          <a:p>
            <a:r>
              <a:rPr lang="en-GB" b="0" i="1" dirty="0">
                <a:solidFill>
                  <a:srgbClr val="2A2A2A"/>
                </a:solidFill>
                <a:effectLst/>
                <a:latin typeface="Roboto" panose="02000000000000000000" pitchFamily="2" charset="0"/>
              </a:rPr>
              <a:t>Sensitive &amp; fatherly.</a:t>
            </a:r>
            <a:endParaRPr lang="en-GB" dirty="0"/>
          </a:p>
        </p:txBody>
      </p:sp>
      <p:pic>
        <p:nvPicPr>
          <p:cNvPr id="4098" name="Picture 2">
            <a:extLst>
              <a:ext uri="{FF2B5EF4-FFF2-40B4-BE49-F238E27FC236}">
                <a16:creationId xmlns:a16="http://schemas.microsoft.com/office/drawing/2014/main" id="{426CE6E9-1187-5784-83A5-070440120A7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83186" y="3179763"/>
            <a:ext cx="2569441" cy="28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593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A937-BFDB-9146-92C3-C515239530AD}"/>
              </a:ext>
            </a:extLst>
          </p:cNvPr>
          <p:cNvSpPr>
            <a:spLocks noGrp="1"/>
          </p:cNvSpPr>
          <p:nvPr>
            <p:ph type="title"/>
          </p:nvPr>
        </p:nvSpPr>
        <p:spPr/>
        <p:txBody>
          <a:bodyPr/>
          <a:lstStyle/>
          <a:p>
            <a:r>
              <a:rPr lang="en-GB" dirty="0"/>
              <a:t>Examples in Literature</a:t>
            </a:r>
          </a:p>
        </p:txBody>
      </p:sp>
      <p:sp>
        <p:nvSpPr>
          <p:cNvPr id="3" name="Text Placeholder 2">
            <a:extLst>
              <a:ext uri="{FF2B5EF4-FFF2-40B4-BE49-F238E27FC236}">
                <a16:creationId xmlns:a16="http://schemas.microsoft.com/office/drawing/2014/main" id="{7A011AD6-2353-6385-A42B-BF9883C80E9E}"/>
              </a:ext>
            </a:extLst>
          </p:cNvPr>
          <p:cNvSpPr>
            <a:spLocks noGrp="1"/>
          </p:cNvSpPr>
          <p:nvPr>
            <p:ph type="body" idx="1"/>
          </p:nvPr>
        </p:nvSpPr>
        <p:spPr/>
        <p:txBody>
          <a:bodyPr/>
          <a:lstStyle/>
          <a:p>
            <a:r>
              <a:rPr lang="en-GB" dirty="0"/>
              <a:t>Neville Longbottom</a:t>
            </a:r>
          </a:p>
        </p:txBody>
      </p:sp>
      <p:sp>
        <p:nvSpPr>
          <p:cNvPr id="5" name="Text Placeholder 4">
            <a:extLst>
              <a:ext uri="{FF2B5EF4-FFF2-40B4-BE49-F238E27FC236}">
                <a16:creationId xmlns:a16="http://schemas.microsoft.com/office/drawing/2014/main" id="{39A402EB-778A-0514-4F12-2F4073EC423F}"/>
              </a:ext>
            </a:extLst>
          </p:cNvPr>
          <p:cNvSpPr>
            <a:spLocks noGrp="1"/>
          </p:cNvSpPr>
          <p:nvPr>
            <p:ph type="body" sz="quarter" idx="3"/>
          </p:nvPr>
        </p:nvSpPr>
        <p:spPr/>
        <p:txBody>
          <a:bodyPr/>
          <a:lstStyle/>
          <a:p>
            <a:r>
              <a:rPr lang="en-GB" dirty="0"/>
              <a:t>Character &amp; Personality</a:t>
            </a:r>
          </a:p>
        </p:txBody>
      </p:sp>
      <p:sp>
        <p:nvSpPr>
          <p:cNvPr id="6" name="Content Placeholder 5">
            <a:extLst>
              <a:ext uri="{FF2B5EF4-FFF2-40B4-BE49-F238E27FC236}">
                <a16:creationId xmlns:a16="http://schemas.microsoft.com/office/drawing/2014/main" id="{563174D7-DB67-0507-A833-BF86C5B83DF0}"/>
              </a:ext>
            </a:extLst>
          </p:cNvPr>
          <p:cNvSpPr>
            <a:spLocks noGrp="1"/>
          </p:cNvSpPr>
          <p:nvPr>
            <p:ph sz="quarter" idx="4"/>
          </p:nvPr>
        </p:nvSpPr>
        <p:spPr/>
        <p:txBody>
          <a:bodyPr/>
          <a:lstStyle/>
          <a:p>
            <a:r>
              <a:rPr lang="en-GB" b="0" i="1" dirty="0">
                <a:solidFill>
                  <a:srgbClr val="2A2A2A"/>
                </a:solidFill>
                <a:effectLst/>
                <a:latin typeface="Roboto" panose="02000000000000000000" pitchFamily="2" charset="0"/>
              </a:rPr>
              <a:t>Clumsy, </a:t>
            </a:r>
          </a:p>
          <a:p>
            <a:r>
              <a:rPr lang="en-GB" b="0" i="1" dirty="0">
                <a:solidFill>
                  <a:srgbClr val="2A2A2A"/>
                </a:solidFill>
                <a:effectLst/>
                <a:latin typeface="Roboto" panose="02000000000000000000" pitchFamily="2" charset="0"/>
              </a:rPr>
              <a:t>Shy, insecure &amp; timid, </a:t>
            </a:r>
          </a:p>
          <a:p>
            <a:r>
              <a:rPr lang="en-GB" b="0" i="1" dirty="0">
                <a:solidFill>
                  <a:srgbClr val="2A2A2A"/>
                </a:solidFill>
                <a:effectLst/>
                <a:latin typeface="Roboto" panose="02000000000000000000" pitchFamily="2" charset="0"/>
              </a:rPr>
              <a:t>bumbling, </a:t>
            </a:r>
          </a:p>
          <a:p>
            <a:r>
              <a:rPr lang="en-GB" b="0" i="1" dirty="0">
                <a:solidFill>
                  <a:srgbClr val="2A2A2A"/>
                </a:solidFill>
                <a:effectLst/>
                <a:latin typeface="Roboto" panose="02000000000000000000" pitchFamily="2" charset="0"/>
              </a:rPr>
              <a:t>sensitive, </a:t>
            </a:r>
          </a:p>
          <a:p>
            <a:r>
              <a:rPr lang="en-GB" b="0" i="1" dirty="0">
                <a:solidFill>
                  <a:srgbClr val="2A2A2A"/>
                </a:solidFill>
                <a:effectLst/>
                <a:latin typeface="Roboto" panose="02000000000000000000" pitchFamily="2" charset="0"/>
              </a:rPr>
              <a:t>determined, </a:t>
            </a:r>
          </a:p>
          <a:p>
            <a:r>
              <a:rPr lang="en-GB" b="0" i="1" dirty="0">
                <a:solidFill>
                  <a:srgbClr val="2A2A2A"/>
                </a:solidFill>
                <a:effectLst/>
                <a:latin typeface="Roboto" panose="02000000000000000000" pitchFamily="2" charset="0"/>
              </a:rPr>
              <a:t>kind, </a:t>
            </a:r>
          </a:p>
          <a:p>
            <a:r>
              <a:rPr lang="en-GB" b="0" i="1" dirty="0">
                <a:solidFill>
                  <a:srgbClr val="2A2A2A"/>
                </a:solidFill>
                <a:effectLst/>
                <a:latin typeface="Roboto" panose="02000000000000000000" pitchFamily="2" charset="0"/>
              </a:rPr>
              <a:t>noble, brave &amp; heroic</a:t>
            </a:r>
            <a:endParaRPr lang="en-GB" dirty="0"/>
          </a:p>
        </p:txBody>
      </p:sp>
      <p:pic>
        <p:nvPicPr>
          <p:cNvPr id="5122" name="Picture 2">
            <a:extLst>
              <a:ext uri="{FF2B5EF4-FFF2-40B4-BE49-F238E27FC236}">
                <a16:creationId xmlns:a16="http://schemas.microsoft.com/office/drawing/2014/main" id="{ED09947E-FE78-FCEF-4A70-42C9DA52D56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62906" y="3266281"/>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96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7"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8" name="Rectangle 27">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29" name="Rectangle 28">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Wood human figure">
            <a:extLst>
              <a:ext uri="{FF2B5EF4-FFF2-40B4-BE49-F238E27FC236}">
                <a16:creationId xmlns:a16="http://schemas.microsoft.com/office/drawing/2014/main" id="{647A36CC-D27F-6CA2-3D63-CFCF16532D64}"/>
              </a:ext>
            </a:extLst>
          </p:cNvPr>
          <p:cNvPicPr>
            <a:picLocks noChangeAspect="1"/>
          </p:cNvPicPr>
          <p:nvPr/>
        </p:nvPicPr>
        <p:blipFill rotWithShape="1">
          <a:blip r:embed="rId3">
            <a:alphaModFix amt="40000"/>
          </a:blip>
          <a:srcRect b="15730"/>
          <a:stretch/>
        </p:blipFill>
        <p:spPr>
          <a:xfrm>
            <a:off x="20" y="10"/>
            <a:ext cx="12191980" cy="6857990"/>
          </a:xfrm>
          <a:prstGeom prst="rect">
            <a:avLst/>
          </a:prstGeom>
        </p:spPr>
      </p:pic>
      <p:sp>
        <p:nvSpPr>
          <p:cNvPr id="7" name="Title 6">
            <a:extLst>
              <a:ext uri="{FF2B5EF4-FFF2-40B4-BE49-F238E27FC236}">
                <a16:creationId xmlns:a16="http://schemas.microsoft.com/office/drawing/2014/main" id="{0758A533-3016-9076-8617-82A50ED99504}"/>
              </a:ext>
            </a:extLst>
          </p:cNvPr>
          <p:cNvSpPr>
            <a:spLocks noGrp="1"/>
          </p:cNvSpPr>
          <p:nvPr>
            <p:ph type="title"/>
          </p:nvPr>
        </p:nvSpPr>
        <p:spPr>
          <a:xfrm>
            <a:off x="1154955" y="2099733"/>
            <a:ext cx="8825658" cy="2677648"/>
          </a:xfrm>
        </p:spPr>
        <p:txBody>
          <a:bodyPr vert="horz" lIns="91440" tIns="45720" rIns="91440" bIns="45720" rtlCol="0" anchor="b">
            <a:normAutofit/>
          </a:bodyPr>
          <a:lstStyle/>
          <a:p>
            <a:pPr>
              <a:lnSpc>
                <a:spcPct val="90000"/>
              </a:lnSpc>
            </a:pPr>
            <a:r>
              <a:rPr lang="en-US" sz="4600">
                <a:solidFill>
                  <a:schemeClr val="tx1"/>
                </a:solidFill>
              </a:rPr>
              <a:t>Do you have a favourite real person or character from a story who you admire? </a:t>
            </a:r>
          </a:p>
        </p:txBody>
      </p:sp>
    </p:spTree>
    <p:extLst>
      <p:ext uri="{BB962C8B-B14F-4D97-AF65-F5344CB8AC3E}">
        <p14:creationId xmlns:p14="http://schemas.microsoft.com/office/powerpoint/2010/main" val="27377136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7" name="Rectangle 16">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9" name="Rectangle 18">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ands moving forward">
            <a:extLst>
              <a:ext uri="{FF2B5EF4-FFF2-40B4-BE49-F238E27FC236}">
                <a16:creationId xmlns:a16="http://schemas.microsoft.com/office/drawing/2014/main" id="{56E9C013-4636-AFA9-9136-491D063AB458}"/>
              </a:ext>
            </a:extLst>
          </p:cNvPr>
          <p:cNvPicPr>
            <a:picLocks noChangeAspect="1"/>
          </p:cNvPicPr>
          <p:nvPr/>
        </p:nvPicPr>
        <p:blipFill rotWithShape="1">
          <a:blip r:embed="rId3">
            <a:alphaModFix amt="40000"/>
          </a:blip>
          <a:srcRect t="23702" b="10122"/>
          <a:stretch/>
        </p:blipFill>
        <p:spPr>
          <a:xfrm>
            <a:off x="20" y="10"/>
            <a:ext cx="12191980" cy="6857990"/>
          </a:xfrm>
          <a:prstGeom prst="rect">
            <a:avLst/>
          </a:prstGeom>
        </p:spPr>
      </p:pic>
      <p:sp>
        <p:nvSpPr>
          <p:cNvPr id="7" name="Title 6">
            <a:extLst>
              <a:ext uri="{FF2B5EF4-FFF2-40B4-BE49-F238E27FC236}">
                <a16:creationId xmlns:a16="http://schemas.microsoft.com/office/drawing/2014/main" id="{40822A89-BD2F-FE1E-6F7E-DF8795A92330}"/>
              </a:ext>
            </a:extLst>
          </p:cNvPr>
          <p:cNvSpPr>
            <a:spLocks noGrp="1"/>
          </p:cNvSpPr>
          <p:nvPr>
            <p:ph type="title"/>
          </p:nvPr>
        </p:nvSpPr>
        <p:spPr>
          <a:xfrm>
            <a:off x="1154955" y="2099733"/>
            <a:ext cx="8825658" cy="2677648"/>
          </a:xfrm>
        </p:spPr>
        <p:txBody>
          <a:bodyPr vert="horz" lIns="91440" tIns="45720" rIns="91440" bIns="45720" rtlCol="0" anchor="b">
            <a:normAutofit/>
          </a:bodyPr>
          <a:lstStyle/>
          <a:p>
            <a:pPr>
              <a:lnSpc>
                <a:spcPct val="90000"/>
              </a:lnSpc>
            </a:pPr>
            <a:r>
              <a:rPr lang="en-US" sz="3800" dirty="0">
                <a:solidFill>
                  <a:schemeClr val="tx1"/>
                </a:solidFill>
              </a:rPr>
              <a:t>W</a:t>
            </a:r>
            <a:r>
              <a:rPr lang="en-US" sz="3800" dirty="0">
                <a:solidFill>
                  <a:schemeClr val="tx1"/>
                </a:solidFill>
                <a:effectLst/>
              </a:rPr>
              <a:t>hat sort of character &amp; personality do you think a climate champion needs to have?</a:t>
            </a:r>
            <a:br>
              <a:rPr lang="en-US" sz="3800" dirty="0">
                <a:solidFill>
                  <a:schemeClr val="tx1"/>
                </a:solidFill>
                <a:effectLst/>
              </a:rPr>
            </a:br>
            <a:endParaRPr lang="en-US" sz="3800" dirty="0">
              <a:solidFill>
                <a:schemeClr val="tx1"/>
              </a:solidFill>
            </a:endParaRPr>
          </a:p>
        </p:txBody>
      </p:sp>
    </p:spTree>
    <p:extLst>
      <p:ext uri="{BB962C8B-B14F-4D97-AF65-F5344CB8AC3E}">
        <p14:creationId xmlns:p14="http://schemas.microsoft.com/office/powerpoint/2010/main" val="40984097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2" name="Rectangle 1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4" name="Rectangle 13">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82B3715B-04EB-120B-0D01-C6BA32112D25}"/>
              </a:ext>
            </a:extLst>
          </p:cNvPr>
          <p:cNvPicPr>
            <a:picLocks noChangeAspect="1"/>
          </p:cNvPicPr>
          <p:nvPr/>
        </p:nvPicPr>
        <p:blipFill rotWithShape="1">
          <a:blip r:embed="rId3">
            <a:alphaModFix amt="40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1FC6316-47E0-079F-F7A1-E6A09529615D}"/>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dirty="0">
                <a:solidFill>
                  <a:schemeClr val="tx1"/>
                </a:solidFill>
                <a:effectLst/>
              </a:rPr>
              <a:t>What sort of character &amp; personality do you have? </a:t>
            </a:r>
            <a:br>
              <a:rPr lang="en-US" sz="5400" dirty="0">
                <a:solidFill>
                  <a:schemeClr val="tx1"/>
                </a:solidFill>
                <a:effectLst/>
              </a:rPr>
            </a:br>
            <a:endParaRPr lang="en-US" sz="5400" dirty="0">
              <a:solidFill>
                <a:schemeClr val="tx1"/>
              </a:solidFill>
            </a:endParaRPr>
          </a:p>
        </p:txBody>
      </p:sp>
    </p:spTree>
    <p:extLst>
      <p:ext uri="{BB962C8B-B14F-4D97-AF65-F5344CB8AC3E}">
        <p14:creationId xmlns:p14="http://schemas.microsoft.com/office/powerpoint/2010/main" val="26194506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4" name="Rectangle 13">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Content Placeholder 4" descr="A group of people standing on a stage&#10;&#10;Description automatically generated">
            <a:extLst>
              <a:ext uri="{FF2B5EF4-FFF2-40B4-BE49-F238E27FC236}">
                <a16:creationId xmlns:a16="http://schemas.microsoft.com/office/drawing/2014/main" id="{136F0620-77BF-2138-736A-38C70C4F9D93}"/>
              </a:ext>
            </a:extLst>
          </p:cNvPr>
          <p:cNvPicPr>
            <a:picLocks noGrp="1" noChangeAspect="1"/>
          </p:cNvPicPr>
          <p:nvPr>
            <p:ph idx="1"/>
          </p:nvPr>
        </p:nvPicPr>
        <p:blipFill rotWithShape="1">
          <a:blip r:embed="rId3"/>
          <a:srcRect l="12632" r="13907" b="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6" name="Freeform: Shape 15">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5F3D68D2-E3EB-4D78-ADE6-AD6221B26E25}"/>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dirty="0">
                <a:solidFill>
                  <a:srgbClr val="EBEBEB"/>
                </a:solidFill>
              </a:rPr>
              <a:t>Climate Champions 2021</a:t>
            </a:r>
          </a:p>
        </p:txBody>
      </p:sp>
      <p:sp>
        <p:nvSpPr>
          <p:cNvPr id="2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11521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2" name="Rectangle 1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4" name="Rectangle 13">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0EC9083-B515-268A-032E-D5BD4C528A49}"/>
              </a:ext>
            </a:extLst>
          </p:cNvPr>
          <p:cNvPicPr>
            <a:picLocks noChangeAspect="1"/>
          </p:cNvPicPr>
          <p:nvPr/>
        </p:nvPicPr>
        <p:blipFill rotWithShape="1">
          <a:blip r:embed="rId3">
            <a:alphaModFix amt="40000"/>
          </a:blip>
          <a:srcRect t="3552" b="8899"/>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54F63-78E7-885F-2455-3A3CA7D18EC5}"/>
              </a:ext>
            </a:extLst>
          </p:cNvPr>
          <p:cNvSpPr>
            <a:spLocks noGrp="1"/>
          </p:cNvSpPr>
          <p:nvPr>
            <p:ph type="title"/>
          </p:nvPr>
        </p:nvSpPr>
        <p:spPr>
          <a:xfrm>
            <a:off x="1154955" y="2099733"/>
            <a:ext cx="8825658" cy="2677648"/>
          </a:xfrm>
        </p:spPr>
        <p:txBody>
          <a:bodyPr vert="horz" lIns="91440" tIns="45720" rIns="91440" bIns="45720" rtlCol="0" anchor="b">
            <a:normAutofit/>
          </a:bodyPr>
          <a:lstStyle/>
          <a:p>
            <a:pPr>
              <a:lnSpc>
                <a:spcPct val="90000"/>
              </a:lnSpc>
            </a:pPr>
            <a:r>
              <a:rPr lang="en-US" sz="3000" dirty="0">
                <a:solidFill>
                  <a:schemeClr val="tx1"/>
                </a:solidFill>
                <a:effectLst/>
              </a:rPr>
              <a:t>If you are not basing your character entirely on yourself, write down here what their character and personality are.</a:t>
            </a:r>
            <a:br>
              <a:rPr lang="en-US" sz="3000" dirty="0">
                <a:solidFill>
                  <a:schemeClr val="tx1"/>
                </a:solidFill>
                <a:effectLst/>
              </a:rPr>
            </a:br>
            <a:endParaRPr lang="en-US" sz="3000" dirty="0">
              <a:solidFill>
                <a:schemeClr val="tx1"/>
              </a:solidFill>
            </a:endParaRPr>
          </a:p>
        </p:txBody>
      </p:sp>
    </p:spTree>
    <p:extLst>
      <p:ext uri="{BB962C8B-B14F-4D97-AF65-F5344CB8AC3E}">
        <p14:creationId xmlns:p14="http://schemas.microsoft.com/office/powerpoint/2010/main" val="1938279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4" name="Rectangle 13">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8"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pic>
        <p:nvPicPr>
          <p:cNvPr id="5" name="Content Placeholder 4" descr="A person wearing glasses and a hat&#10;&#10;Description automatically generated">
            <a:extLst>
              <a:ext uri="{FF2B5EF4-FFF2-40B4-BE49-F238E27FC236}">
                <a16:creationId xmlns:a16="http://schemas.microsoft.com/office/drawing/2014/main" id="{DACF97E5-6E2B-B9A5-1755-B5E1DB9926E1}"/>
              </a:ext>
            </a:extLst>
          </p:cNvPr>
          <p:cNvPicPr>
            <a:picLocks noGrp="1" noChangeAspect="1"/>
          </p:cNvPicPr>
          <p:nvPr>
            <p:ph idx="1"/>
          </p:nvPr>
        </p:nvPicPr>
        <p:blipFill rotWithShape="1">
          <a:blip r:embed="rId3"/>
          <a:srcRect t="7961" r="-1" b="-1"/>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2" name="Title 1">
            <a:extLst>
              <a:ext uri="{FF2B5EF4-FFF2-40B4-BE49-F238E27FC236}">
                <a16:creationId xmlns:a16="http://schemas.microsoft.com/office/drawing/2014/main" id="{80521112-6A72-E117-50BB-AD6A824A0E1B}"/>
              </a:ext>
            </a:extLst>
          </p:cNvPr>
          <p:cNvSpPr>
            <a:spLocks noGrp="1"/>
          </p:cNvSpPr>
          <p:nvPr>
            <p:ph type="title"/>
          </p:nvPr>
        </p:nvSpPr>
        <p:spPr>
          <a:xfrm>
            <a:off x="5695061" y="1241266"/>
            <a:ext cx="5428551" cy="3153753"/>
          </a:xfrm>
        </p:spPr>
        <p:txBody>
          <a:bodyPr vert="horz" lIns="91440" tIns="45720" rIns="91440" bIns="45720" rtlCol="0" anchor="b">
            <a:normAutofit/>
          </a:bodyPr>
          <a:lstStyle/>
          <a:p>
            <a:r>
              <a:rPr lang="en-US" sz="5400" dirty="0"/>
              <a:t>What does your main character look like?</a:t>
            </a:r>
          </a:p>
        </p:txBody>
      </p:sp>
      <p:sp>
        <p:nvSpPr>
          <p:cNvPr id="20" name="Rectangle 19">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481387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A1F5E43C-0696-8026-1CF5-1850A0B62FC6}"/>
              </a:ext>
            </a:extLst>
          </p:cNvPr>
          <p:cNvSpPr>
            <a:spLocks noGrp="1"/>
          </p:cNvSpPr>
          <p:nvPr>
            <p:ph type="title"/>
          </p:nvPr>
        </p:nvSpPr>
        <p:spPr>
          <a:xfrm>
            <a:off x="1154955" y="973667"/>
            <a:ext cx="2942210" cy="4833745"/>
          </a:xfrm>
        </p:spPr>
        <p:txBody>
          <a:bodyPr>
            <a:normAutofit/>
          </a:bodyPr>
          <a:lstStyle/>
          <a:p>
            <a:r>
              <a:rPr lang="en-GB">
                <a:solidFill>
                  <a:srgbClr val="EBEBEB"/>
                </a:solidFill>
              </a:rPr>
              <a:t>What does your main character look like?</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6B7C24A2-D42E-348B-1C4E-E54BA906182B}"/>
              </a:ext>
            </a:extLst>
          </p:cNvPr>
          <p:cNvGraphicFramePr>
            <a:graphicFrameLocks noGrp="1"/>
          </p:cNvGraphicFramePr>
          <p:nvPr>
            <p:ph idx="1"/>
            <p:extLst>
              <p:ext uri="{D42A27DB-BD31-4B8C-83A1-F6EECF244321}">
                <p14:modId xmlns:p14="http://schemas.microsoft.com/office/powerpoint/2010/main" val="407745253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8057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5" name="Rectangle 14">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t air balloon taking off in desert under Milky Way">
            <a:extLst>
              <a:ext uri="{FF2B5EF4-FFF2-40B4-BE49-F238E27FC236}">
                <a16:creationId xmlns:a16="http://schemas.microsoft.com/office/drawing/2014/main" id="{78F8E714-35D9-1836-AA9F-152B4C10C89B}"/>
              </a:ext>
            </a:extLst>
          </p:cNvPr>
          <p:cNvPicPr>
            <a:picLocks noChangeAspect="1"/>
          </p:cNvPicPr>
          <p:nvPr/>
        </p:nvPicPr>
        <p:blipFill rotWithShape="1">
          <a:blip r:embed="rId3">
            <a:alphaModFix amt="40000"/>
          </a:blip>
          <a:srcRect b="16357"/>
          <a:stretch/>
        </p:blipFill>
        <p:spPr>
          <a:xfrm>
            <a:off x="20" y="10"/>
            <a:ext cx="12191980" cy="6857990"/>
          </a:xfrm>
          <a:prstGeom prst="rect">
            <a:avLst/>
          </a:prstGeom>
        </p:spPr>
      </p:pic>
      <p:sp>
        <p:nvSpPr>
          <p:cNvPr id="2" name="Title 1">
            <a:extLst>
              <a:ext uri="{FF2B5EF4-FFF2-40B4-BE49-F238E27FC236}">
                <a16:creationId xmlns:a16="http://schemas.microsoft.com/office/drawing/2014/main" id="{37013A83-3505-C309-042B-9B6AE23D178F}"/>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dirty="0">
                <a:solidFill>
                  <a:schemeClr val="tx1"/>
                </a:solidFill>
                <a:effectLst/>
              </a:rPr>
              <a:t>Do you have a name for your character? </a:t>
            </a:r>
            <a:endParaRPr lang="en-US" sz="5400" dirty="0">
              <a:solidFill>
                <a:schemeClr val="tx1"/>
              </a:solidFill>
            </a:endParaRPr>
          </a:p>
        </p:txBody>
      </p:sp>
    </p:spTree>
    <p:extLst>
      <p:ext uri="{BB962C8B-B14F-4D97-AF65-F5344CB8AC3E}">
        <p14:creationId xmlns:p14="http://schemas.microsoft.com/office/powerpoint/2010/main" val="205177989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10EB3-4E39-4F23-B421-EC742E4FAF16}"/>
              </a:ext>
            </a:extLst>
          </p:cNvPr>
          <p:cNvSpPr>
            <a:spLocks noGrp="1"/>
          </p:cNvSpPr>
          <p:nvPr>
            <p:ph type="title"/>
          </p:nvPr>
        </p:nvSpPr>
        <p:spPr>
          <a:xfrm>
            <a:off x="1154954" y="973668"/>
            <a:ext cx="8761413" cy="706964"/>
          </a:xfrm>
        </p:spPr>
        <p:txBody>
          <a:bodyPr>
            <a:normAutofit/>
          </a:bodyPr>
          <a:lstStyle/>
          <a:p>
            <a:r>
              <a:rPr lang="en-GB">
                <a:solidFill>
                  <a:schemeClr val="tx1"/>
                </a:solidFill>
              </a:rPr>
              <a:t>Your Story: What is your story about?</a:t>
            </a:r>
          </a:p>
        </p:txBody>
      </p:sp>
      <p:sp>
        <p:nvSpPr>
          <p:cNvPr id="3" name="Content Placeholder 2">
            <a:extLst>
              <a:ext uri="{FF2B5EF4-FFF2-40B4-BE49-F238E27FC236}">
                <a16:creationId xmlns:a16="http://schemas.microsoft.com/office/drawing/2014/main" id="{AB7ED396-17D4-E724-48B2-1A0D28BEC042}"/>
              </a:ext>
            </a:extLst>
          </p:cNvPr>
          <p:cNvSpPr>
            <a:spLocks noGrp="1"/>
          </p:cNvSpPr>
          <p:nvPr>
            <p:ph idx="1"/>
          </p:nvPr>
        </p:nvSpPr>
        <p:spPr>
          <a:xfrm>
            <a:off x="1154954" y="2603500"/>
            <a:ext cx="8825659" cy="3416300"/>
          </a:xfrm>
        </p:spPr>
        <p:txBody>
          <a:bodyPr>
            <a:normAutofit/>
          </a:bodyPr>
          <a:lstStyle/>
          <a:p>
            <a:pPr>
              <a:spcAft>
                <a:spcPts val="800"/>
              </a:spcAft>
            </a:pPr>
            <a:r>
              <a:rPr lang="en-GB"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Your story will be about an inspirational climate champion who encourages / motivates others to help reduce climate change. </a:t>
            </a:r>
          </a:p>
          <a:p>
            <a:pPr>
              <a:spcAft>
                <a:spcPts val="800"/>
              </a:spcAft>
            </a:pPr>
            <a:r>
              <a:rPr lang="en-GB"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To help you think about your story, let’s find out more about:</a:t>
            </a:r>
          </a:p>
          <a:p>
            <a:pPr marL="342900" lvl="0" indent="-342900">
              <a:buFont typeface="Symbol" panose="05050102010706020507" pitchFamily="18" charset="2"/>
              <a:buChar char=""/>
            </a:pPr>
            <a:r>
              <a:rPr lang="en-GB"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What climate change is</a:t>
            </a:r>
          </a:p>
          <a:p>
            <a:pPr marL="342900" lvl="0" indent="-342900">
              <a:buFont typeface="Symbol" panose="05050102010706020507" pitchFamily="18" charset="2"/>
              <a:buChar char=""/>
            </a:pPr>
            <a:r>
              <a:rPr lang="en-GB"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causes of climate change</a:t>
            </a:r>
          </a:p>
          <a:p>
            <a:pPr marL="342900" lvl="0" indent="-342900">
              <a:buFont typeface="Symbol" panose="05050102010706020507" pitchFamily="18" charset="2"/>
              <a:buChar char=""/>
            </a:pPr>
            <a:r>
              <a:rPr lang="en-GB"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consequences</a:t>
            </a:r>
          </a:p>
          <a:p>
            <a:pPr marL="342900" lvl="0" indent="-342900">
              <a:spcAft>
                <a:spcPts val="800"/>
              </a:spcAft>
              <a:buFont typeface="Symbol" panose="05050102010706020507" pitchFamily="18" charset="2"/>
              <a:buChar char=""/>
            </a:pPr>
            <a:r>
              <a:rPr lang="en-GB"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What can be done.</a:t>
            </a:r>
          </a:p>
          <a:p>
            <a:pPr marL="0" indent="0">
              <a:buNone/>
            </a:pPr>
            <a:endParaRPr lang="en-GB">
              <a:solidFill>
                <a:schemeClr val="tx1"/>
              </a:solidFill>
            </a:endParaRPr>
          </a:p>
        </p:txBody>
      </p:sp>
    </p:spTree>
    <p:extLst>
      <p:ext uri="{BB962C8B-B14F-4D97-AF65-F5344CB8AC3E}">
        <p14:creationId xmlns:p14="http://schemas.microsoft.com/office/powerpoint/2010/main" val="2308631267"/>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407F-D704-3762-165C-DDBDB87F79B4}"/>
              </a:ext>
            </a:extLst>
          </p:cNvPr>
          <p:cNvSpPr>
            <a:spLocks noGrp="1"/>
          </p:cNvSpPr>
          <p:nvPr>
            <p:ph type="title"/>
          </p:nvPr>
        </p:nvSpPr>
        <p:spPr/>
        <p:txBody>
          <a:bodyPr/>
          <a:lstStyle/>
          <a:p>
            <a:r>
              <a:rPr lang="en-GB" dirty="0"/>
              <a:t>What is Climate Change? (BBC Bitesize)</a:t>
            </a:r>
          </a:p>
        </p:txBody>
      </p:sp>
      <p:sp>
        <p:nvSpPr>
          <p:cNvPr id="3" name="Content Placeholder 2">
            <a:extLst>
              <a:ext uri="{FF2B5EF4-FFF2-40B4-BE49-F238E27FC236}">
                <a16:creationId xmlns:a16="http://schemas.microsoft.com/office/drawing/2014/main" id="{4A83CAEA-4789-DEC4-4FEB-6B98F8F7F80D}"/>
              </a:ext>
            </a:extLst>
          </p:cNvPr>
          <p:cNvSpPr>
            <a:spLocks noGrp="1"/>
          </p:cNvSpPr>
          <p:nvPr>
            <p:ph idx="1"/>
          </p:nvPr>
        </p:nvSpPr>
        <p:spPr/>
        <p:txBody>
          <a:bodyPr>
            <a:normAutofit fontScale="92500"/>
          </a:bodyPr>
          <a:lstStyle/>
          <a:p>
            <a:pPr marL="0" indent="0" algn="just" fontAlgn="base">
              <a:lnSpc>
                <a:spcPct val="107000"/>
              </a:lnSpc>
              <a:spcAft>
                <a:spcPts val="800"/>
              </a:spcAft>
              <a:buNone/>
            </a:pP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Climate change refers to changes in the Earth’s average temperature over a long period of time. If you were to look at a graph of the annual global temperature change, you can clearly see that since 1880 the temperature in a very short period time, relative to millions of years has increased dramatically. Recently, the rate of this change has been speeding up.</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indent="0" algn="just" fontAlgn="base">
              <a:lnSpc>
                <a:spcPct val="107000"/>
              </a:lnSpc>
              <a:spcAft>
                <a:spcPts val="800"/>
              </a:spcAft>
              <a:buNone/>
            </a:pP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These changes can occur naturally over time, but most scientists think that human behaviour is increasing the amount of </a:t>
            </a:r>
            <a:r>
              <a:rPr lang="en-GB" sz="1800" b="1"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greenhouse gases</a:t>
            </a: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in the atmosphere, which is causing these more rapid changes to the climate.</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indent="0" algn="just" fontAlgn="base">
              <a:lnSpc>
                <a:spcPct val="107000"/>
              </a:lnSpc>
              <a:spcAft>
                <a:spcPts val="800"/>
              </a:spcAft>
              <a:buNone/>
            </a:pP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A lot of people consider climate change the most important crisis facing the world today and use terms like climate emergency or climate crisis to remind us of the gravity of the situation.</a:t>
            </a:r>
            <a:endParaRPr lang="en-GB"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727770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107E-2AF8-70AC-8783-1595A9BF10D1}"/>
              </a:ext>
            </a:extLst>
          </p:cNvPr>
          <p:cNvSpPr>
            <a:spLocks noGrp="1"/>
          </p:cNvSpPr>
          <p:nvPr>
            <p:ph type="title"/>
          </p:nvPr>
        </p:nvSpPr>
        <p:spPr/>
        <p:txBody>
          <a:bodyPr/>
          <a:lstStyle/>
          <a:p>
            <a:r>
              <a:rPr lang="en-GB" dirty="0"/>
              <a:t>Causes of Climate Change</a:t>
            </a:r>
          </a:p>
        </p:txBody>
      </p:sp>
      <p:sp>
        <p:nvSpPr>
          <p:cNvPr id="3" name="Content Placeholder 2">
            <a:extLst>
              <a:ext uri="{FF2B5EF4-FFF2-40B4-BE49-F238E27FC236}">
                <a16:creationId xmlns:a16="http://schemas.microsoft.com/office/drawing/2014/main" id="{0E3C1E25-8F7B-EA5C-F458-2326D0A90FB9}"/>
              </a:ext>
            </a:extLst>
          </p:cNvPr>
          <p:cNvSpPr>
            <a:spLocks noGrp="1"/>
          </p:cNvSpPr>
          <p:nvPr>
            <p:ph idx="1"/>
          </p:nvPr>
        </p:nvSpPr>
        <p:spPr/>
        <p:txBody>
          <a:bodyPr/>
          <a:lstStyle/>
          <a:p>
            <a:pPr marL="0" indent="0" algn="just" fontAlgn="base">
              <a:buNone/>
            </a:pPr>
            <a:r>
              <a:rPr lang="en-GB" sz="180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The major cause of climate change is the </a:t>
            </a:r>
            <a:r>
              <a:rPr lang="en-GB" sz="1800" b="1"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burning of fossil fuels</a:t>
            </a:r>
            <a:r>
              <a:rPr lang="en-GB" sz="180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Burning fossil fuels releases carbon dioxide (and other Greenhouse gases) into the atmosphere, which traps heat radiating from Earth toward space. We call this the greenhouse effect. Too much fossil fuel has been burnt in the last 80 years and therefore too much carbon dioxide has been released into the atmosphere.</a:t>
            </a:r>
            <a:endParaRPr lang="en-GB" sz="1800" dirty="0">
              <a:effectLst/>
              <a:highlight>
                <a:srgbClr val="FFFFFF"/>
              </a:highlight>
              <a:latin typeface="Times New Roman" panose="02020603050405020304" pitchFamily="18" charset="0"/>
              <a:ea typeface="Times New Roman" panose="02020603050405020304" pitchFamily="18" charset="0"/>
            </a:endParaRPr>
          </a:p>
          <a:p>
            <a:pPr marL="0" indent="0" algn="just" fontAlgn="base">
              <a:buNone/>
            </a:pPr>
            <a:r>
              <a:rPr lang="en-GB" sz="180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In 1750, 280 parts per million of carbon dioxide was in the atmosphere, in May 2020, scientists found that had increased to 417 parts per million.</a:t>
            </a:r>
            <a:endParaRPr lang="en-GB" sz="1800" dirty="0">
              <a:effectLst/>
              <a:highlight>
                <a:srgbClr val="FFFFFF"/>
              </a:highlight>
              <a:latin typeface="Times New Roman" panose="02020603050405020304" pitchFamily="18" charset="0"/>
              <a:ea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656788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2225-6C03-820F-03CA-E2DE5D881BD2}"/>
              </a:ext>
            </a:extLst>
          </p:cNvPr>
          <p:cNvSpPr>
            <a:spLocks noGrp="1"/>
          </p:cNvSpPr>
          <p:nvPr>
            <p:ph type="title"/>
          </p:nvPr>
        </p:nvSpPr>
        <p:spPr/>
        <p:txBody>
          <a:bodyPr/>
          <a:lstStyle/>
          <a:p>
            <a:r>
              <a:rPr lang="en-GB" dirty="0"/>
              <a:t>Causes of Climate Change</a:t>
            </a:r>
          </a:p>
        </p:txBody>
      </p:sp>
      <p:sp>
        <p:nvSpPr>
          <p:cNvPr id="3" name="Content Placeholder 2">
            <a:extLst>
              <a:ext uri="{FF2B5EF4-FFF2-40B4-BE49-F238E27FC236}">
                <a16:creationId xmlns:a16="http://schemas.microsoft.com/office/drawing/2014/main" id="{C1F63280-4EFA-7C2D-6792-473C8626D343}"/>
              </a:ext>
            </a:extLst>
          </p:cNvPr>
          <p:cNvSpPr>
            <a:spLocks noGrp="1"/>
          </p:cNvSpPr>
          <p:nvPr>
            <p:ph idx="1"/>
          </p:nvPr>
        </p:nvSpPr>
        <p:spPr/>
        <p:txBody>
          <a:bodyPr>
            <a:normAutofit lnSpcReduction="10000"/>
          </a:bodyPr>
          <a:lstStyle/>
          <a:p>
            <a:pPr marL="0" indent="0" algn="just" fontAlgn="base">
              <a:buNone/>
            </a:pPr>
            <a:r>
              <a:rPr lang="en-GB" sz="180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Although the burning of fossil fuels is the main cause of climate change there are other contributing factors:</a:t>
            </a:r>
            <a:endParaRPr lang="en-GB" sz="1800" dirty="0">
              <a:effectLst/>
              <a:highlight>
                <a:srgbClr val="FFFFFF"/>
              </a:highligh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GB" sz="1800" b="1"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Deforestation:</a:t>
            </a:r>
            <a:r>
              <a:rPr lang="en-GB" sz="180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During photosynthesis trees absorb carbon dioxide. However, cutting them down means there is more carbon dioxide released into the atmosphere as the trees are no longer there to store and remove the carbon dioxide, furthermore, burning them releases the carbon they had stored.</a:t>
            </a:r>
            <a:endParaRPr lang="en-GB" sz="1800" dirty="0">
              <a:effectLst/>
              <a:highlight>
                <a:srgbClr val="FFFFFF"/>
              </a:highligh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GB" sz="1800" b="1"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Agriculture:</a:t>
            </a:r>
            <a:r>
              <a:rPr lang="en-GB" sz="180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Farming practices are responsible for releasing greenhouse gases into the air. In Northern Ireland, the large amounts of grazing animals (cows and sheep) are responsible for nearly 30% of all our carbon emissions.</a:t>
            </a:r>
            <a:endParaRPr lang="en-GB" sz="1800" dirty="0">
              <a:effectLst/>
              <a:highlight>
                <a:srgbClr val="FFFFFF"/>
              </a:highligh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457200" algn="l"/>
              </a:tabLst>
            </a:pPr>
            <a:r>
              <a:rPr lang="en-GB" sz="1800" b="1"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Landfill:</a:t>
            </a:r>
            <a:r>
              <a:rPr lang="en-GB" sz="180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When biodegradable waste such as food, paper and card is sent to landfill sites - it releases </a:t>
            </a:r>
            <a:r>
              <a:rPr lang="en-GB" sz="1800" b="1"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methane</a:t>
            </a:r>
            <a:r>
              <a:rPr lang="en-GB" sz="180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gas into the atmosphere.</a:t>
            </a:r>
            <a:endParaRPr lang="en-GB" sz="1800" dirty="0">
              <a:effectLst/>
              <a:highlight>
                <a:srgbClr val="FFFFFF"/>
              </a:highlight>
              <a:latin typeface="Times New Roman" panose="02020603050405020304" pitchFamily="18" charset="0"/>
              <a:ea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14487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8310-AC28-C9B5-2DD6-FF3E374A6BA6}"/>
              </a:ext>
            </a:extLst>
          </p:cNvPr>
          <p:cNvSpPr>
            <a:spLocks noGrp="1"/>
          </p:cNvSpPr>
          <p:nvPr>
            <p:ph type="title"/>
          </p:nvPr>
        </p:nvSpPr>
        <p:spPr>
          <a:xfrm>
            <a:off x="1154954" y="973668"/>
            <a:ext cx="8761413" cy="706964"/>
          </a:xfrm>
        </p:spPr>
        <p:txBody>
          <a:bodyPr>
            <a:normAutofit/>
          </a:bodyPr>
          <a:lstStyle/>
          <a:p>
            <a:r>
              <a:rPr lang="en-GB">
                <a:solidFill>
                  <a:srgbClr val="EBEBEB"/>
                </a:solidFill>
              </a:rPr>
              <a:t>Consequences: Extreme Weather</a:t>
            </a:r>
          </a:p>
        </p:txBody>
      </p:sp>
      <p:sp>
        <p:nvSpPr>
          <p:cNvPr id="3" name="Content Placeholder 2">
            <a:extLst>
              <a:ext uri="{FF2B5EF4-FFF2-40B4-BE49-F238E27FC236}">
                <a16:creationId xmlns:a16="http://schemas.microsoft.com/office/drawing/2014/main" id="{5657B2B7-2800-D4A8-FE1C-41B8222D0932}"/>
              </a:ext>
            </a:extLst>
          </p:cNvPr>
          <p:cNvSpPr>
            <a:spLocks noGrp="1"/>
          </p:cNvSpPr>
          <p:nvPr>
            <p:ph idx="1"/>
          </p:nvPr>
        </p:nvSpPr>
        <p:spPr>
          <a:xfrm>
            <a:off x="1154954" y="2603500"/>
            <a:ext cx="6397313" cy="3416300"/>
          </a:xfrm>
        </p:spPr>
        <p:txBody>
          <a:bodyPr anchor="ctr">
            <a:normAutofit/>
          </a:bodyPr>
          <a:lstStyle/>
          <a:p>
            <a:pPr marL="0" indent="0">
              <a:buNone/>
            </a:pPr>
            <a:r>
              <a:rPr lang="en-GB" sz="2000" kern="100" dirty="0">
                <a:effectLst/>
                <a:highlight>
                  <a:srgbClr val="F6F6F6"/>
                </a:highlight>
                <a:latin typeface="Aptos" panose="020B0004020202020204" pitchFamily="34" charset="0"/>
                <a:ea typeface="Aptos" panose="020B0004020202020204" pitchFamily="34" charset="0"/>
                <a:cs typeface="Helvetica" panose="020B0604020202020204" pitchFamily="34" charset="0"/>
              </a:rPr>
              <a:t>Weather patterns and seasons could change. Heavy rainfall can lead to floods and decreasing water quality while droughts and heatwaves can put pressure on water supplies. People will experience a different climate and weather to what they have become used to.</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pic>
        <p:nvPicPr>
          <p:cNvPr id="7" name="Graphic 6" descr="Rain">
            <a:extLst>
              <a:ext uri="{FF2B5EF4-FFF2-40B4-BE49-F238E27FC236}">
                <a16:creationId xmlns:a16="http://schemas.microsoft.com/office/drawing/2014/main" id="{B6873874-0353-8D45-5D53-80CCE533B6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50056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3168-6E9F-4768-FADE-C69DEA03B93B}"/>
              </a:ext>
            </a:extLst>
          </p:cNvPr>
          <p:cNvSpPr>
            <a:spLocks noGrp="1"/>
          </p:cNvSpPr>
          <p:nvPr>
            <p:ph type="title"/>
          </p:nvPr>
        </p:nvSpPr>
        <p:spPr>
          <a:xfrm>
            <a:off x="1154954" y="973668"/>
            <a:ext cx="8761413" cy="706964"/>
          </a:xfrm>
        </p:spPr>
        <p:txBody>
          <a:bodyPr>
            <a:normAutofit/>
          </a:bodyPr>
          <a:lstStyle/>
          <a:p>
            <a:pPr>
              <a:lnSpc>
                <a:spcPct val="90000"/>
              </a:lnSpc>
            </a:pPr>
            <a:r>
              <a:rPr lang="en-GB" sz="2300">
                <a:solidFill>
                  <a:srgbClr val="EBEBEB"/>
                </a:solidFill>
              </a:rPr>
              <a:t>Consequences: Shrinking Glaciers and Melting Ice Caps.</a:t>
            </a:r>
          </a:p>
        </p:txBody>
      </p:sp>
      <p:sp>
        <p:nvSpPr>
          <p:cNvPr id="3" name="Content Placeholder 2">
            <a:extLst>
              <a:ext uri="{FF2B5EF4-FFF2-40B4-BE49-F238E27FC236}">
                <a16:creationId xmlns:a16="http://schemas.microsoft.com/office/drawing/2014/main" id="{F1002DF8-A706-5ADD-D016-38A82F72F4C8}"/>
              </a:ext>
            </a:extLst>
          </p:cNvPr>
          <p:cNvSpPr>
            <a:spLocks noGrp="1"/>
          </p:cNvSpPr>
          <p:nvPr>
            <p:ph idx="1"/>
          </p:nvPr>
        </p:nvSpPr>
        <p:spPr>
          <a:xfrm>
            <a:off x="1154954" y="2603500"/>
            <a:ext cx="6397313" cy="3416300"/>
          </a:xfrm>
        </p:spPr>
        <p:txBody>
          <a:bodyPr anchor="ctr">
            <a:normAutofit/>
          </a:bodyPr>
          <a:lstStyle/>
          <a:p>
            <a:pPr marL="0" indent="0">
              <a:buNone/>
            </a:pPr>
            <a:r>
              <a:rPr lang="en-GB" dirty="0">
                <a:effectLst/>
                <a:highlight>
                  <a:srgbClr val="F6F6F6"/>
                </a:highlight>
                <a:latin typeface="Aptos" panose="020B0004020202020204" pitchFamily="34" charset="0"/>
                <a:ea typeface="Times New Roman" panose="02020603050405020304" pitchFamily="18" charset="0"/>
                <a:cs typeface="Helvetica" panose="020B0604020202020204" pitchFamily="34" charset="0"/>
              </a:rPr>
              <a:t>Across the world ice is melting which is contributing to the rising sea levels across the planet. Glaciers are found in cold, mountain areas and these will melt as global temperatures increase.</a:t>
            </a:r>
            <a:endParaRPr lang="en-GB" dirty="0">
              <a:effectLst/>
              <a:highlight>
                <a:srgbClr val="F6F6F6"/>
              </a:highlight>
              <a:latin typeface="Times New Roman" panose="02020603050405020304" pitchFamily="18" charset="0"/>
              <a:ea typeface="Times New Roman" panose="02020603050405020304" pitchFamily="18" charset="0"/>
            </a:endParaRPr>
          </a:p>
          <a:p>
            <a:pPr marL="0" indent="0">
              <a:buNone/>
            </a:pPr>
            <a:r>
              <a:rPr lang="en-GB" dirty="0">
                <a:effectLst/>
                <a:highlight>
                  <a:srgbClr val="F6F6F6"/>
                </a:highlight>
                <a:latin typeface="Aptos" panose="020B0004020202020204" pitchFamily="34" charset="0"/>
                <a:ea typeface="Times New Roman" panose="02020603050405020304" pitchFamily="18" charset="0"/>
                <a:cs typeface="Helvetica" panose="020B0604020202020204" pitchFamily="34" charset="0"/>
              </a:rPr>
              <a:t>These ice caps are vital for a stable world temperature as they reflect back the sun’s light and keep the planet cool. If they disappear, we risk the world heating up even more and at a faster rate.</a:t>
            </a:r>
          </a:p>
          <a:p>
            <a:pPr marL="0" indent="0">
              <a:buNone/>
            </a:pPr>
            <a:endParaRPr lang="en-GB" dirty="0">
              <a:effectLst/>
              <a:highlight>
                <a:srgbClr val="F6F6F6"/>
              </a:highlight>
              <a:latin typeface="Times New Roman" panose="02020603050405020304" pitchFamily="18" charset="0"/>
              <a:ea typeface="Times New Roman" panose="02020603050405020304" pitchFamily="18" charset="0"/>
            </a:endParaRPr>
          </a:p>
          <a:p>
            <a:pPr marL="0" indent="0">
              <a:buNone/>
            </a:pPr>
            <a:endParaRPr lang="en-GB" dirty="0"/>
          </a:p>
        </p:txBody>
      </p:sp>
      <p:pic>
        <p:nvPicPr>
          <p:cNvPr id="4" name="Picture 3" descr="Aerial view of a frozen river&#10;&#10;Description automatically generated">
            <a:extLst>
              <a:ext uri="{FF2B5EF4-FFF2-40B4-BE49-F238E27FC236}">
                <a16:creationId xmlns:a16="http://schemas.microsoft.com/office/drawing/2014/main" id="{EBD1CB80-37C1-16B2-C835-58F5D4118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20571" y="3443269"/>
            <a:ext cx="3080048" cy="1732527"/>
          </a:xfrm>
          <a:prstGeom prst="roundRect">
            <a:avLst>
              <a:gd name="adj" fmla="val 1858"/>
            </a:avLst>
          </a:prstGeom>
          <a:noFill/>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7531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5" name="Rectangle 14">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rows pointing towards light">
            <a:extLst>
              <a:ext uri="{FF2B5EF4-FFF2-40B4-BE49-F238E27FC236}">
                <a16:creationId xmlns:a16="http://schemas.microsoft.com/office/drawing/2014/main" id="{D4056C5F-9892-8CFE-1E8E-B3755031AF9D}"/>
              </a:ext>
            </a:extLst>
          </p:cNvPr>
          <p:cNvPicPr>
            <a:picLocks noChangeAspect="1"/>
          </p:cNvPicPr>
          <p:nvPr/>
        </p:nvPicPr>
        <p:blipFill rotWithShape="1">
          <a:blip r:embed="rId3">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0ACE63D-F344-A00E-958D-B049A66EF3E0}"/>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dirty="0">
                <a:solidFill>
                  <a:schemeClr val="tx1"/>
                </a:solidFill>
              </a:rPr>
              <a:t>Let’s have a look at the worksheet</a:t>
            </a:r>
          </a:p>
        </p:txBody>
      </p:sp>
    </p:spTree>
    <p:extLst>
      <p:ext uri="{BB962C8B-B14F-4D97-AF65-F5344CB8AC3E}">
        <p14:creationId xmlns:p14="http://schemas.microsoft.com/office/powerpoint/2010/main" val="148292741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E964-2332-5F7F-4287-90E4F949C7B4}"/>
              </a:ext>
            </a:extLst>
          </p:cNvPr>
          <p:cNvSpPr>
            <a:spLocks noGrp="1"/>
          </p:cNvSpPr>
          <p:nvPr>
            <p:ph type="title"/>
          </p:nvPr>
        </p:nvSpPr>
        <p:spPr/>
        <p:txBody>
          <a:bodyPr/>
          <a:lstStyle/>
          <a:p>
            <a:r>
              <a:rPr lang="en-GB" dirty="0"/>
              <a:t>Consequences: Rising Sea Levels</a:t>
            </a:r>
          </a:p>
        </p:txBody>
      </p:sp>
      <p:sp>
        <p:nvSpPr>
          <p:cNvPr id="3" name="Content Placeholder 2">
            <a:extLst>
              <a:ext uri="{FF2B5EF4-FFF2-40B4-BE49-F238E27FC236}">
                <a16:creationId xmlns:a16="http://schemas.microsoft.com/office/drawing/2014/main" id="{7A901B41-944B-85DA-68E5-E2C534082A1C}"/>
              </a:ext>
            </a:extLst>
          </p:cNvPr>
          <p:cNvSpPr>
            <a:spLocks noGrp="1"/>
          </p:cNvSpPr>
          <p:nvPr>
            <p:ph idx="1"/>
          </p:nvPr>
        </p:nvSpPr>
        <p:spPr/>
        <p:txBody>
          <a:bodyPr/>
          <a:lstStyle/>
          <a:p>
            <a:pPr marL="0" indent="0">
              <a:buNone/>
            </a:pPr>
            <a:r>
              <a:rPr lang="en-GB" sz="1800" dirty="0">
                <a:solidFill>
                  <a:srgbClr val="141414"/>
                </a:solidFill>
                <a:effectLst/>
                <a:highlight>
                  <a:srgbClr val="F6F6F6"/>
                </a:highlight>
                <a:latin typeface="Aptos" panose="020B0004020202020204" pitchFamily="34" charset="0"/>
                <a:ea typeface="Times New Roman" panose="02020603050405020304" pitchFamily="18" charset="0"/>
                <a:cs typeface="Helvetica" panose="020B0604020202020204" pitchFamily="34" charset="0"/>
              </a:rPr>
              <a:t>Sea levels are rising by around 3.2 mm per year which threatens cities and low-lying farmland around the world, potentially affecting more than 80 million people. In Bangladesh, a rise in water level of just 1m could flood over 25% of the land.</a:t>
            </a:r>
            <a:endParaRPr lang="en-GB" sz="1800" dirty="0">
              <a:effectLst/>
              <a:highlight>
                <a:srgbClr val="F6F6F6"/>
              </a:highlight>
              <a:latin typeface="Times New Roman" panose="02020603050405020304" pitchFamily="18" charset="0"/>
              <a:ea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253779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8AC7-6EE2-9484-4C0F-0A89A3DA23BA}"/>
              </a:ext>
            </a:extLst>
          </p:cNvPr>
          <p:cNvSpPr>
            <a:spLocks noGrp="1"/>
          </p:cNvSpPr>
          <p:nvPr>
            <p:ph type="title"/>
          </p:nvPr>
        </p:nvSpPr>
        <p:spPr>
          <a:xfrm>
            <a:off x="1154954" y="973668"/>
            <a:ext cx="8761413" cy="706964"/>
          </a:xfrm>
        </p:spPr>
        <p:txBody>
          <a:bodyPr>
            <a:normAutofit fontScale="90000"/>
          </a:bodyPr>
          <a:lstStyle/>
          <a:p>
            <a:r>
              <a:rPr lang="en-GB" dirty="0">
                <a:solidFill>
                  <a:srgbClr val="EBEBEB"/>
                </a:solidFill>
              </a:rPr>
              <a:t>Consequences: Extinction of Plants and Animals</a:t>
            </a:r>
          </a:p>
        </p:txBody>
      </p:sp>
      <p:sp>
        <p:nvSpPr>
          <p:cNvPr id="3" name="Content Placeholder 2">
            <a:extLst>
              <a:ext uri="{FF2B5EF4-FFF2-40B4-BE49-F238E27FC236}">
                <a16:creationId xmlns:a16="http://schemas.microsoft.com/office/drawing/2014/main" id="{23FE7411-D1ED-8154-6332-7BB31910CCF4}"/>
              </a:ext>
            </a:extLst>
          </p:cNvPr>
          <p:cNvSpPr>
            <a:spLocks noGrp="1"/>
          </p:cNvSpPr>
          <p:nvPr>
            <p:ph idx="1"/>
          </p:nvPr>
        </p:nvSpPr>
        <p:spPr>
          <a:xfrm>
            <a:off x="1154954" y="2603500"/>
            <a:ext cx="5211979" cy="3416300"/>
          </a:xfrm>
        </p:spPr>
        <p:txBody>
          <a:bodyPr anchor="ctr">
            <a:normAutofit/>
          </a:bodyPr>
          <a:lstStyle/>
          <a:p>
            <a:pPr marL="0" indent="0">
              <a:buNone/>
            </a:pPr>
            <a:r>
              <a:rPr lang="en-GB" dirty="0">
                <a:effectLst/>
                <a:highlight>
                  <a:srgbClr val="F6F6F6"/>
                </a:highlight>
                <a:latin typeface="Aptos" panose="020B0004020202020204" pitchFamily="34" charset="0"/>
                <a:ea typeface="Times New Roman" panose="02020603050405020304" pitchFamily="18" charset="0"/>
                <a:cs typeface="Helvetica" panose="020B0604020202020204" pitchFamily="34" charset="0"/>
              </a:rPr>
              <a:t>Due to climate change species around the world are being forced to migrate and adapt to new environments. Their ability to do that will determine whether they survive or become extinct. Animals and plants will start to die off as the climate changes.</a:t>
            </a:r>
          </a:p>
          <a:p>
            <a:pPr marL="0" indent="0">
              <a:buNone/>
            </a:pPr>
            <a:endParaRPr lang="en-GB" dirty="0">
              <a:effectLst/>
              <a:highlight>
                <a:srgbClr val="F6F6F6"/>
              </a:highlight>
              <a:latin typeface="Times New Roman" panose="02020603050405020304" pitchFamily="18" charset="0"/>
              <a:ea typeface="Times New Roman" panose="02020603050405020304" pitchFamily="18" charset="0"/>
            </a:endParaRPr>
          </a:p>
          <a:p>
            <a:endParaRPr lang="en-GB" dirty="0"/>
          </a:p>
        </p:txBody>
      </p:sp>
      <p:pic>
        <p:nvPicPr>
          <p:cNvPr id="4" name="Picture 3" descr="A turtle swimming underwater&#10;&#10;Description automatically generated">
            <a:extLst>
              <a:ext uri="{FF2B5EF4-FFF2-40B4-BE49-F238E27FC236}">
                <a16:creationId xmlns:a16="http://schemas.microsoft.com/office/drawing/2014/main" id="{BE856036-E550-8241-531B-6459C6C71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798733" y="3087494"/>
            <a:ext cx="4345024" cy="2444076"/>
          </a:xfrm>
          <a:prstGeom prst="roundRect">
            <a:avLst>
              <a:gd name="adj" fmla="val 1858"/>
            </a:avLst>
          </a:prstGeom>
          <a:noFill/>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44218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6CFC-A338-57BA-BFC5-ED2A6E4B2C75}"/>
              </a:ext>
            </a:extLst>
          </p:cNvPr>
          <p:cNvSpPr>
            <a:spLocks noGrp="1"/>
          </p:cNvSpPr>
          <p:nvPr>
            <p:ph type="title"/>
          </p:nvPr>
        </p:nvSpPr>
        <p:spPr/>
        <p:txBody>
          <a:bodyPr/>
          <a:lstStyle/>
          <a:p>
            <a:r>
              <a:rPr lang="en-GB"/>
              <a:t>What Can be Done?</a:t>
            </a:r>
            <a:endParaRPr lang="en-GB" dirty="0"/>
          </a:p>
        </p:txBody>
      </p:sp>
      <p:sp>
        <p:nvSpPr>
          <p:cNvPr id="3" name="Content Placeholder 2">
            <a:extLst>
              <a:ext uri="{FF2B5EF4-FFF2-40B4-BE49-F238E27FC236}">
                <a16:creationId xmlns:a16="http://schemas.microsoft.com/office/drawing/2014/main" id="{57D03D95-1BD3-B562-6575-0975EEA149AF}"/>
              </a:ext>
            </a:extLst>
          </p:cNvPr>
          <p:cNvSpPr>
            <a:spLocks noGrp="1"/>
          </p:cNvSpPr>
          <p:nvPr>
            <p:ph idx="1"/>
          </p:nvPr>
        </p:nvSpPr>
        <p:spPr/>
        <p:txBody>
          <a:bodyPr>
            <a:normAutofit fontScale="85000" lnSpcReduction="20000"/>
          </a:bodyPr>
          <a:lstStyle/>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GB" sz="1800" b="1"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Food consumption:</a:t>
            </a: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eat less meat and more food that’s produced locally.</a:t>
            </a:r>
            <a:endParaRPr lang="en-GB" sz="1800" kern="100" dirty="0">
              <a:solidFill>
                <a:srgbClr val="14141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GB" sz="1800" b="1"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Fly less:</a:t>
            </a: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if it’s the only option pick a destination close by, fly economy and choose to carbon offset.</a:t>
            </a:r>
            <a:endParaRPr lang="en-GB" sz="1800" kern="100" dirty="0">
              <a:solidFill>
                <a:srgbClr val="14141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GB" sz="1800" b="1"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Reduce car journeys:</a:t>
            </a: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where possible cycle, walk or use public transport to get to school.</a:t>
            </a:r>
            <a:endParaRPr lang="en-GB" sz="1800" kern="100" dirty="0">
              <a:solidFill>
                <a:srgbClr val="14141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GB" sz="1800" b="1"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Get involved:</a:t>
            </a: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find out about organisations that campaign for environmental change.</a:t>
            </a:r>
            <a:endParaRPr lang="en-GB" sz="1800" kern="100" dirty="0">
              <a:solidFill>
                <a:srgbClr val="14141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GB" sz="1800" b="1"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Green spaces:</a:t>
            </a: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protect them and if possible, plant trees or introduce plants into your household.</a:t>
            </a:r>
            <a:endParaRPr lang="en-GB" sz="1800" kern="100" dirty="0">
              <a:solidFill>
                <a:srgbClr val="14141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GB" sz="1800" b="1"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Change your buying habits:</a:t>
            </a: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avoid single-use items and only purchase clothes you really need.</a:t>
            </a:r>
            <a:endParaRPr lang="en-GB" sz="1800" kern="100" dirty="0">
              <a:solidFill>
                <a:srgbClr val="14141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GB" sz="1800" b="1"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Recycle your unwanted clothes:</a:t>
            </a: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donate to clothing banks and charity shops or sell them on.</a:t>
            </a:r>
            <a:endParaRPr lang="en-GB" sz="1800" kern="100" dirty="0">
              <a:solidFill>
                <a:srgbClr val="14141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GB" sz="1800" b="1"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Use less energy:</a:t>
            </a:r>
            <a:r>
              <a:rPr lang="en-GB" sz="1800" kern="0" dirty="0">
                <a:solidFill>
                  <a:srgbClr val="141414"/>
                </a:solidFill>
                <a:effectLst/>
                <a:highlight>
                  <a:srgbClr val="FFFFFF"/>
                </a:highlight>
                <a:latin typeface="Aptos" panose="020B0004020202020204" pitchFamily="34" charset="0"/>
                <a:ea typeface="Times New Roman" panose="02020603050405020304" pitchFamily="18" charset="0"/>
                <a:cs typeface="Helvetica" panose="020B0604020202020204" pitchFamily="34" charset="0"/>
              </a:rPr>
              <a:t> at home switch off lights and appliances when you’re not using them.</a:t>
            </a:r>
            <a:endParaRPr lang="en-GB" sz="1800" kern="100" dirty="0">
              <a:solidFill>
                <a:srgbClr val="141414"/>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221297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0235063-A750-F877-566D-3EC43BAD9547}"/>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Mersey Barrage</a:t>
            </a:r>
          </a:p>
        </p:txBody>
      </p:sp>
      <p:pic>
        <p:nvPicPr>
          <p:cNvPr id="4" name="Content Placeholder 3" descr="Long shot of a bridge&#10;&#10;Description automatically generated">
            <a:extLst>
              <a:ext uri="{FF2B5EF4-FFF2-40B4-BE49-F238E27FC236}">
                <a16:creationId xmlns:a16="http://schemas.microsoft.com/office/drawing/2014/main" id="{13F301A4-9148-9285-E251-D461D927CA1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109763" y="1607499"/>
            <a:ext cx="6470907" cy="3639886"/>
          </a:xfrm>
          <a:prstGeom prst="roundRect">
            <a:avLst>
              <a:gd name="adj" fmla="val 1858"/>
            </a:avLst>
          </a:prstGeom>
          <a:noFill/>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823277272"/>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4D24731B-52AC-817E-ECE0-0C007BEA226A}"/>
              </a:ext>
            </a:extLst>
          </p:cNvPr>
          <p:cNvSpPr>
            <a:spLocks noGrp="1"/>
          </p:cNvSpPr>
          <p:nvPr>
            <p:ph type="title"/>
          </p:nvPr>
        </p:nvSpPr>
        <p:spPr>
          <a:xfrm>
            <a:off x="1154955" y="973667"/>
            <a:ext cx="2942210" cy="4833745"/>
          </a:xfrm>
        </p:spPr>
        <p:txBody>
          <a:bodyPr>
            <a:normAutofit/>
          </a:bodyPr>
          <a:lstStyle/>
          <a:p>
            <a:r>
              <a:rPr lang="en-GB">
                <a:solidFill>
                  <a:srgbClr val="EBEBEB"/>
                </a:solidFill>
              </a:rPr>
              <a:t>Your Story: </a:t>
            </a:r>
            <a:r>
              <a:rPr lang="en-GB" kern="100">
                <a:solidFill>
                  <a:srgbClr val="EBEBEB"/>
                </a:solidFill>
                <a:effectLst/>
                <a:latin typeface="Aptos" panose="020B0004020202020204" pitchFamily="34" charset="0"/>
                <a:ea typeface="Aptos" panose="020B0004020202020204" pitchFamily="34" charset="0"/>
                <a:cs typeface="Times New Roman" panose="02020603050405020304" pitchFamily="18" charset="0"/>
              </a:rPr>
              <a:t>We need to think of the following</a:t>
            </a:r>
            <a:br>
              <a:rPr lang="en-GB" kern="100">
                <a:solidFill>
                  <a:srgbClr val="EBEBEB"/>
                </a:solidFill>
                <a:effectLst/>
                <a:latin typeface="Aptos" panose="020B0004020202020204" pitchFamily="34" charset="0"/>
                <a:ea typeface="Aptos" panose="020B0004020202020204" pitchFamily="34" charset="0"/>
                <a:cs typeface="Times New Roman" panose="02020603050405020304" pitchFamily="18" charset="0"/>
              </a:rPr>
            </a:br>
            <a:endParaRPr lang="en-GB">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EE8CDEEB-0CD3-A4FC-EC8C-F7F8228D37CE}"/>
              </a:ext>
            </a:extLst>
          </p:cNvPr>
          <p:cNvGraphicFramePr>
            <a:graphicFrameLocks noGrp="1"/>
          </p:cNvGraphicFramePr>
          <p:nvPr>
            <p:ph idx="1"/>
            <p:extLst>
              <p:ext uri="{D42A27DB-BD31-4B8C-83A1-F6EECF244321}">
                <p14:modId xmlns:p14="http://schemas.microsoft.com/office/powerpoint/2010/main" val="348989285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14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95E6865F-2FDD-6200-4F54-41D67B4F14F4}"/>
              </a:ext>
            </a:extLst>
          </p:cNvPr>
          <p:cNvSpPr>
            <a:spLocks noGrp="1"/>
          </p:cNvSpPr>
          <p:nvPr>
            <p:ph type="title"/>
          </p:nvPr>
        </p:nvSpPr>
        <p:spPr>
          <a:xfrm>
            <a:off x="1154955" y="973667"/>
            <a:ext cx="2942210" cy="4833745"/>
          </a:xfrm>
        </p:spPr>
        <p:txBody>
          <a:bodyPr>
            <a:normAutofit/>
          </a:bodyPr>
          <a:lstStyle/>
          <a:p>
            <a:r>
              <a:rPr lang="en-GB">
                <a:solidFill>
                  <a:srgbClr val="EBEBEB"/>
                </a:solidFill>
              </a:rPr>
              <a:t>Your Story</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1C83BF23-82B3-D60D-A739-F7742DFD63D7}"/>
              </a:ext>
            </a:extLst>
          </p:cNvPr>
          <p:cNvGraphicFramePr>
            <a:graphicFrameLocks noGrp="1"/>
          </p:cNvGraphicFramePr>
          <p:nvPr>
            <p:ph idx="1"/>
            <p:extLst>
              <p:ext uri="{D42A27DB-BD31-4B8C-83A1-F6EECF244321}">
                <p14:modId xmlns:p14="http://schemas.microsoft.com/office/powerpoint/2010/main" val="91425266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734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FC1F9256-F0DF-3AB7-090B-F46444FFEBFF}"/>
              </a:ext>
            </a:extLst>
          </p:cNvPr>
          <p:cNvSpPr>
            <a:spLocks noGrp="1"/>
          </p:cNvSpPr>
          <p:nvPr>
            <p:ph type="title"/>
          </p:nvPr>
        </p:nvSpPr>
        <p:spPr>
          <a:xfrm>
            <a:off x="994087" y="1130603"/>
            <a:ext cx="3342442" cy="4596794"/>
          </a:xfrm>
        </p:spPr>
        <p:txBody>
          <a:bodyPr anchor="ctr">
            <a:normAutofit/>
          </a:bodyPr>
          <a:lstStyle/>
          <a:p>
            <a:r>
              <a:rPr lang="en-GB" sz="3200">
                <a:solidFill>
                  <a:srgbClr val="EBEBEB"/>
                </a:solidFill>
              </a:rPr>
              <a:t>Your Story: What Will Happen?</a:t>
            </a:r>
          </a:p>
        </p:txBody>
      </p:sp>
      <p:sp>
        <p:nvSpPr>
          <p:cNvPr id="3" name="Content Placeholder 2">
            <a:extLst>
              <a:ext uri="{FF2B5EF4-FFF2-40B4-BE49-F238E27FC236}">
                <a16:creationId xmlns:a16="http://schemas.microsoft.com/office/drawing/2014/main" id="{91365CA9-9A2F-2AE9-971A-297935B016CE}"/>
              </a:ext>
            </a:extLst>
          </p:cNvPr>
          <p:cNvSpPr>
            <a:spLocks noGrp="1"/>
          </p:cNvSpPr>
          <p:nvPr>
            <p:ph idx="1"/>
          </p:nvPr>
        </p:nvSpPr>
        <p:spPr>
          <a:xfrm>
            <a:off x="5290077" y="437513"/>
            <a:ext cx="5502614" cy="5954325"/>
          </a:xfrm>
        </p:spPr>
        <p:txBody>
          <a:bodyPr anchor="ctr">
            <a:normAutofit/>
          </a:bodyPr>
          <a:lstStyle/>
          <a:p>
            <a:pPr marL="0" indent="0">
              <a:buNone/>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The plot is basically what is going to happen in your story. Over thousands of years, authors have used basic plot structures to help them think of the start, the middle and the end of their story and in all sorts of different genres. Some stories contain lots of plots, some only one.</a:t>
            </a:r>
          </a:p>
          <a:p>
            <a:pPr marL="0" indent="0">
              <a:buNone/>
            </a:pPr>
            <a:endParaRPr lang="en-GB" sz="2000" dirty="0"/>
          </a:p>
        </p:txBody>
      </p:sp>
    </p:spTree>
    <p:extLst>
      <p:ext uri="{BB962C8B-B14F-4D97-AF65-F5344CB8AC3E}">
        <p14:creationId xmlns:p14="http://schemas.microsoft.com/office/powerpoint/2010/main" val="3340178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GB"/>
            </a:p>
          </p:txBody>
        </p:sp>
      </p:grpSp>
      <p:sp>
        <p:nvSpPr>
          <p:cNvPr id="2" name="Title 1">
            <a:extLst>
              <a:ext uri="{FF2B5EF4-FFF2-40B4-BE49-F238E27FC236}">
                <a16:creationId xmlns:a16="http://schemas.microsoft.com/office/drawing/2014/main" id="{D65F2DE3-D05C-F6BF-0B3A-0DEB6F37CAA7}"/>
              </a:ext>
            </a:extLst>
          </p:cNvPr>
          <p:cNvSpPr>
            <a:spLocks noGrp="1"/>
          </p:cNvSpPr>
          <p:nvPr>
            <p:ph type="title"/>
          </p:nvPr>
        </p:nvSpPr>
        <p:spPr>
          <a:xfrm>
            <a:off x="1000372" y="1209957"/>
            <a:ext cx="3034580" cy="4438087"/>
          </a:xfrm>
        </p:spPr>
        <p:txBody>
          <a:bodyPr anchor="ctr">
            <a:normAutofit/>
          </a:bodyPr>
          <a:lstStyle/>
          <a:p>
            <a:pPr algn="r"/>
            <a:r>
              <a:rPr lang="en-GB" sz="3200" dirty="0">
                <a:solidFill>
                  <a:schemeClr val="tx1"/>
                </a:solidFill>
              </a:rPr>
              <a:t>Overcoming the Monster</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6D4634-6309-970D-E1FC-32A6C74550B3}"/>
              </a:ext>
            </a:extLst>
          </p:cNvPr>
          <p:cNvSpPr>
            <a:spLocks noGrp="1"/>
          </p:cNvSpPr>
          <p:nvPr>
            <p:ph idx="1"/>
          </p:nvPr>
        </p:nvSpPr>
        <p:spPr>
          <a:xfrm>
            <a:off x="4678424" y="1059025"/>
            <a:ext cx="5302189" cy="4739950"/>
          </a:xfrm>
        </p:spPr>
        <p:txBody>
          <a:bodyPr anchor="ctr">
            <a:normAutofit/>
          </a:bodyPr>
          <a:lstStyle/>
          <a:p>
            <a:pPr marL="0" indent="0">
              <a:buNone/>
            </a:pPr>
            <a:r>
              <a:rPr lang="en-GB"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This is most common of all plot types. In the story there is a baddie (the antagonist) who is threatening to do something against our main character (or the world). The monster could be a person, an organisation, a government or a company.</a:t>
            </a:r>
          </a:p>
          <a:p>
            <a:pPr marL="0" indent="0">
              <a:buNone/>
            </a:pPr>
            <a:endParaRPr lang="en-GB" dirty="0">
              <a:solidFill>
                <a:schemeClr val="tx1"/>
              </a:solidFill>
            </a:endParaRPr>
          </a:p>
        </p:txBody>
      </p:sp>
    </p:spTree>
    <p:extLst>
      <p:ext uri="{BB962C8B-B14F-4D97-AF65-F5344CB8AC3E}">
        <p14:creationId xmlns:p14="http://schemas.microsoft.com/office/powerpoint/2010/main" val="3784570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GB"/>
            </a:p>
          </p:txBody>
        </p:sp>
      </p:grpSp>
      <p:sp>
        <p:nvSpPr>
          <p:cNvPr id="2" name="Title 1">
            <a:extLst>
              <a:ext uri="{FF2B5EF4-FFF2-40B4-BE49-F238E27FC236}">
                <a16:creationId xmlns:a16="http://schemas.microsoft.com/office/drawing/2014/main" id="{2F798CB5-0237-D2FF-404C-663D73196172}"/>
              </a:ext>
            </a:extLst>
          </p:cNvPr>
          <p:cNvSpPr>
            <a:spLocks noGrp="1"/>
          </p:cNvSpPr>
          <p:nvPr>
            <p:ph type="title"/>
          </p:nvPr>
        </p:nvSpPr>
        <p:spPr>
          <a:xfrm>
            <a:off x="1000372" y="1209957"/>
            <a:ext cx="3034580" cy="4438087"/>
          </a:xfrm>
        </p:spPr>
        <p:txBody>
          <a:bodyPr anchor="ctr">
            <a:normAutofit/>
          </a:bodyPr>
          <a:lstStyle/>
          <a:p>
            <a:pPr algn="r"/>
            <a:r>
              <a:rPr lang="en-GB" sz="3200">
                <a:solidFill>
                  <a:schemeClr val="tx1"/>
                </a:solidFill>
              </a:rPr>
              <a:t>Quest</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2F508E-16E6-62D0-9668-D801408A188B}"/>
              </a:ext>
            </a:extLst>
          </p:cNvPr>
          <p:cNvSpPr>
            <a:spLocks noGrp="1"/>
          </p:cNvSpPr>
          <p:nvPr>
            <p:ph idx="1"/>
          </p:nvPr>
        </p:nvSpPr>
        <p:spPr>
          <a:xfrm>
            <a:off x="4678424" y="1059025"/>
            <a:ext cx="5302189" cy="4739950"/>
          </a:xfrm>
        </p:spPr>
        <p:txBody>
          <a:bodyPr anchor="ctr">
            <a:normAutofit/>
          </a:bodyPr>
          <a:lstStyle/>
          <a:p>
            <a:pPr marL="0" indent="0">
              <a:buNone/>
            </a:pPr>
            <a:r>
              <a:rPr lang="en-GB"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To overcome the monster, sometimes the main character has to go out on an adventure facing obstacles on the way.</a:t>
            </a:r>
          </a:p>
          <a:p>
            <a:pPr marL="0" indent="0">
              <a:buNone/>
            </a:pPr>
            <a:endParaRPr lang="en-GB" dirty="0">
              <a:solidFill>
                <a:schemeClr val="tx1"/>
              </a:solidFill>
            </a:endParaRPr>
          </a:p>
        </p:txBody>
      </p:sp>
    </p:spTree>
    <p:extLst>
      <p:ext uri="{BB962C8B-B14F-4D97-AF65-F5344CB8AC3E}">
        <p14:creationId xmlns:p14="http://schemas.microsoft.com/office/powerpoint/2010/main" val="1295293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GB"/>
            </a:p>
          </p:txBody>
        </p:sp>
      </p:grpSp>
      <p:sp>
        <p:nvSpPr>
          <p:cNvPr id="2" name="Title 1">
            <a:extLst>
              <a:ext uri="{FF2B5EF4-FFF2-40B4-BE49-F238E27FC236}">
                <a16:creationId xmlns:a16="http://schemas.microsoft.com/office/drawing/2014/main" id="{C956E221-FBDA-7C76-0AD1-D30D54D869B1}"/>
              </a:ext>
            </a:extLst>
          </p:cNvPr>
          <p:cNvSpPr>
            <a:spLocks noGrp="1"/>
          </p:cNvSpPr>
          <p:nvPr>
            <p:ph type="title"/>
          </p:nvPr>
        </p:nvSpPr>
        <p:spPr>
          <a:xfrm>
            <a:off x="1000372" y="1209957"/>
            <a:ext cx="3034580" cy="4438087"/>
          </a:xfrm>
        </p:spPr>
        <p:txBody>
          <a:bodyPr anchor="ctr">
            <a:normAutofit/>
          </a:bodyPr>
          <a:lstStyle/>
          <a:p>
            <a:pPr algn="r"/>
            <a:r>
              <a:rPr lang="en-GB" sz="3200">
                <a:solidFill>
                  <a:schemeClr val="tx1"/>
                </a:solidFill>
              </a:rPr>
              <a:t>Tragedy</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EA25CD-3372-5FFB-4537-A6E72E231A71}"/>
              </a:ext>
            </a:extLst>
          </p:cNvPr>
          <p:cNvSpPr>
            <a:spLocks noGrp="1"/>
          </p:cNvSpPr>
          <p:nvPr>
            <p:ph idx="1"/>
          </p:nvPr>
        </p:nvSpPr>
        <p:spPr>
          <a:xfrm>
            <a:off x="4678424" y="1059025"/>
            <a:ext cx="5302189" cy="4739950"/>
          </a:xfrm>
        </p:spPr>
        <p:txBody>
          <a:bodyPr anchor="ctr">
            <a:normAutofit/>
          </a:bodyPr>
          <a:lstStyle/>
          <a:p>
            <a:pPr marL="0" indent="0">
              <a:buNone/>
            </a:pPr>
            <a:r>
              <a:rPr lang="en-GB"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Sometimes you cannot overcome the monster and there is no happy ending.</a:t>
            </a:r>
          </a:p>
          <a:p>
            <a:pPr marL="0" indent="0">
              <a:buNone/>
            </a:pPr>
            <a:endParaRPr lang="en-GB" dirty="0">
              <a:solidFill>
                <a:schemeClr val="tx1"/>
              </a:solidFill>
            </a:endParaRPr>
          </a:p>
        </p:txBody>
      </p:sp>
    </p:spTree>
    <p:extLst>
      <p:ext uri="{BB962C8B-B14F-4D97-AF65-F5344CB8AC3E}">
        <p14:creationId xmlns:p14="http://schemas.microsoft.com/office/powerpoint/2010/main" val="361159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Content Placeholder 4" descr="A poster of a child&#10;&#10;Description automatically generated">
            <a:extLst>
              <a:ext uri="{FF2B5EF4-FFF2-40B4-BE49-F238E27FC236}">
                <a16:creationId xmlns:a16="http://schemas.microsoft.com/office/drawing/2014/main" id="{36BA09CF-5FB3-299F-5A67-2E41F7A05A6B}"/>
              </a:ext>
            </a:extLst>
          </p:cNvPr>
          <p:cNvPicPr>
            <a:picLocks noGrp="1" noChangeAspect="1"/>
          </p:cNvPicPr>
          <p:nvPr>
            <p:ph idx="1"/>
          </p:nvPr>
        </p:nvPicPr>
        <p:blipFill rotWithShape="1">
          <a:blip r:embed="rId2"/>
          <a:srcRect t="29375" b="25625"/>
          <a:stretch/>
        </p:blipFill>
        <p:spPr>
          <a:xfrm>
            <a:off x="20" y="10"/>
            <a:ext cx="12191980" cy="6857990"/>
          </a:xfrm>
          <a:prstGeom prst="rect">
            <a:avLst/>
          </a:prstGeom>
        </p:spPr>
      </p:pic>
    </p:spTree>
    <p:extLst>
      <p:ext uri="{BB962C8B-B14F-4D97-AF65-F5344CB8AC3E}">
        <p14:creationId xmlns:p14="http://schemas.microsoft.com/office/powerpoint/2010/main" val="2843945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GB"/>
            </a:p>
          </p:txBody>
        </p:sp>
      </p:grpSp>
      <p:sp>
        <p:nvSpPr>
          <p:cNvPr id="2" name="Title 1">
            <a:extLst>
              <a:ext uri="{FF2B5EF4-FFF2-40B4-BE49-F238E27FC236}">
                <a16:creationId xmlns:a16="http://schemas.microsoft.com/office/drawing/2014/main" id="{D9F50E02-6B5E-2E29-C7FD-E4E95E2C9D67}"/>
              </a:ext>
            </a:extLst>
          </p:cNvPr>
          <p:cNvSpPr>
            <a:spLocks noGrp="1"/>
          </p:cNvSpPr>
          <p:nvPr>
            <p:ph type="title"/>
          </p:nvPr>
        </p:nvSpPr>
        <p:spPr>
          <a:xfrm>
            <a:off x="1000372" y="1209957"/>
            <a:ext cx="3034580" cy="4438087"/>
          </a:xfrm>
        </p:spPr>
        <p:txBody>
          <a:bodyPr anchor="ctr">
            <a:normAutofit/>
          </a:bodyPr>
          <a:lstStyle/>
          <a:p>
            <a:pPr algn="r"/>
            <a:r>
              <a:rPr lang="en-GB" sz="3200">
                <a:solidFill>
                  <a:schemeClr val="tx1"/>
                </a:solidFill>
              </a:rPr>
              <a:t>Rebirth</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D88427-17B8-10D8-BDCE-9531C66D7C56}"/>
              </a:ext>
            </a:extLst>
          </p:cNvPr>
          <p:cNvSpPr>
            <a:spLocks noGrp="1"/>
          </p:cNvSpPr>
          <p:nvPr>
            <p:ph idx="1"/>
          </p:nvPr>
        </p:nvSpPr>
        <p:spPr>
          <a:xfrm>
            <a:off x="4678424" y="1059025"/>
            <a:ext cx="5302189" cy="4739950"/>
          </a:xfrm>
        </p:spPr>
        <p:txBody>
          <a:bodyPr anchor="ctr">
            <a:normAutofit/>
          </a:bodyPr>
          <a:lstStyle/>
          <a:p>
            <a:pPr marL="0" indent="0">
              <a:buNone/>
            </a:pPr>
            <a:r>
              <a:rPr lang="en-GB"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This is where the main character starts off as a sort of anti-hero, not so nice and kind but, through a series of events, realises the error of their ways and changes before it is too late.</a:t>
            </a:r>
          </a:p>
          <a:p>
            <a:pPr marL="0" indent="0">
              <a:buNone/>
            </a:pPr>
            <a:endParaRPr lang="en-GB" dirty="0">
              <a:solidFill>
                <a:schemeClr val="tx1"/>
              </a:solidFill>
            </a:endParaRPr>
          </a:p>
        </p:txBody>
      </p:sp>
    </p:spTree>
    <p:extLst>
      <p:ext uri="{BB962C8B-B14F-4D97-AF65-F5344CB8AC3E}">
        <p14:creationId xmlns:p14="http://schemas.microsoft.com/office/powerpoint/2010/main" val="22513529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5" name="Rectangle 14">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C4EFC2DE-5CF6-A9C9-0F25-196CF00069CE}"/>
              </a:ext>
            </a:extLst>
          </p:cNvPr>
          <p:cNvPicPr>
            <a:picLocks noChangeAspect="1"/>
          </p:cNvPicPr>
          <p:nvPr/>
        </p:nvPicPr>
        <p:blipFill rotWithShape="1">
          <a:blip r:embed="rId3">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D2F4BA9F-D08F-CAA8-929D-AD0AE6B92613}"/>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a:solidFill>
                  <a:schemeClr val="tx1"/>
                </a:solidFill>
              </a:rPr>
              <a:t>Which plot or plots do you want to have in your story?</a:t>
            </a:r>
          </a:p>
        </p:txBody>
      </p:sp>
    </p:spTree>
    <p:extLst>
      <p:ext uri="{BB962C8B-B14F-4D97-AF65-F5344CB8AC3E}">
        <p14:creationId xmlns:p14="http://schemas.microsoft.com/office/powerpoint/2010/main" val="1139543849"/>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060DCA34-9BEE-3032-68A8-F6EE356B23FD}"/>
              </a:ext>
            </a:extLst>
          </p:cNvPr>
          <p:cNvSpPr>
            <a:spLocks noGrp="1"/>
          </p:cNvSpPr>
          <p:nvPr>
            <p:ph type="title"/>
          </p:nvPr>
        </p:nvSpPr>
        <p:spPr>
          <a:xfrm>
            <a:off x="1154955" y="973667"/>
            <a:ext cx="2942210" cy="4833745"/>
          </a:xfrm>
        </p:spPr>
        <p:txBody>
          <a:bodyPr>
            <a:normAutofit/>
          </a:bodyPr>
          <a:lstStyle/>
          <a:p>
            <a:r>
              <a:rPr lang="en-GB">
                <a:solidFill>
                  <a:srgbClr val="EBEBEB"/>
                </a:solidFill>
              </a:rPr>
              <a:t>Dilemma</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C69BADC4-9F27-448E-7C6A-2FCF63D4FE82}"/>
              </a:ext>
            </a:extLst>
          </p:cNvPr>
          <p:cNvGraphicFramePr>
            <a:graphicFrameLocks noGrp="1"/>
          </p:cNvGraphicFramePr>
          <p:nvPr>
            <p:ph idx="1"/>
            <p:extLst>
              <p:ext uri="{D42A27DB-BD31-4B8C-83A1-F6EECF244321}">
                <p14:modId xmlns:p14="http://schemas.microsoft.com/office/powerpoint/2010/main" val="187480131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378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31AA87A2-10EB-8750-840E-5B29AD105897}"/>
              </a:ext>
            </a:extLst>
          </p:cNvPr>
          <p:cNvSpPr>
            <a:spLocks noGrp="1"/>
          </p:cNvSpPr>
          <p:nvPr>
            <p:ph type="title"/>
          </p:nvPr>
        </p:nvSpPr>
        <p:spPr>
          <a:xfrm>
            <a:off x="1154955" y="973667"/>
            <a:ext cx="2942210" cy="4833745"/>
          </a:xfrm>
        </p:spPr>
        <p:txBody>
          <a:bodyPr>
            <a:normAutofit/>
          </a:bodyPr>
          <a:lstStyle/>
          <a:p>
            <a:r>
              <a:rPr lang="en-GB" kern="100">
                <a:solidFill>
                  <a:srgbClr val="EBEBEB"/>
                </a:solidFill>
                <a:effectLst/>
                <a:latin typeface="Aptos" panose="020B0004020202020204" pitchFamily="34" charset="0"/>
                <a:ea typeface="Aptos" panose="020B0004020202020204" pitchFamily="34" charset="0"/>
                <a:cs typeface="Times New Roman" panose="02020603050405020304" pitchFamily="18" charset="0"/>
              </a:rPr>
              <a:t>Thinking about the plot types can help. Do you?</a:t>
            </a:r>
            <a:br>
              <a:rPr lang="en-GB" kern="100">
                <a:solidFill>
                  <a:srgbClr val="EBEBEB"/>
                </a:solidFill>
                <a:effectLst/>
                <a:latin typeface="Aptos" panose="020B0004020202020204" pitchFamily="34" charset="0"/>
                <a:ea typeface="Aptos" panose="020B0004020202020204" pitchFamily="34" charset="0"/>
                <a:cs typeface="Times New Roman" panose="02020603050405020304" pitchFamily="18" charset="0"/>
              </a:rPr>
            </a:br>
            <a:endParaRPr lang="en-GB">
              <a:solidFill>
                <a:srgbClr val="EBEBEB"/>
              </a:solidFill>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B7E7025F-969F-8A88-ADD0-B2DEF855B42A}"/>
              </a:ext>
            </a:extLst>
          </p:cNvPr>
          <p:cNvGraphicFramePr>
            <a:graphicFrameLocks noGrp="1"/>
          </p:cNvGraphicFramePr>
          <p:nvPr>
            <p:ph idx="1"/>
            <p:extLst>
              <p:ext uri="{D42A27DB-BD31-4B8C-83A1-F6EECF244321}">
                <p14:modId xmlns:p14="http://schemas.microsoft.com/office/powerpoint/2010/main" val="257598331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4505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CB0DFCF1-CC24-0458-6D24-3C1326A01701}"/>
              </a:ext>
            </a:extLst>
          </p:cNvPr>
          <p:cNvSpPr>
            <a:spLocks noGrp="1"/>
          </p:cNvSpPr>
          <p:nvPr>
            <p:ph type="title"/>
          </p:nvPr>
        </p:nvSpPr>
        <p:spPr>
          <a:xfrm>
            <a:off x="1154954" y="973668"/>
            <a:ext cx="8761413" cy="706964"/>
          </a:xfrm>
        </p:spPr>
        <p:txBody>
          <a:bodyPr>
            <a:normAutofit/>
          </a:bodyPr>
          <a:lstStyle/>
          <a:p>
            <a:r>
              <a:rPr lang="en-GB">
                <a:solidFill>
                  <a:srgbClr val="FFFFFF"/>
                </a:solidFill>
              </a:rPr>
              <a:t>Who can help or stop us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0E6BC251-C10B-F4D2-8A6E-4DC8E64B59F4}"/>
              </a:ext>
            </a:extLst>
          </p:cNvPr>
          <p:cNvGraphicFramePr>
            <a:graphicFrameLocks noGrp="1"/>
          </p:cNvGraphicFramePr>
          <p:nvPr>
            <p:ph idx="1"/>
            <p:extLst>
              <p:ext uri="{D42A27DB-BD31-4B8C-83A1-F6EECF244321}">
                <p14:modId xmlns:p14="http://schemas.microsoft.com/office/powerpoint/2010/main" val="980661365"/>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7180342"/>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2" name="Rectangle 103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035" name="Rectangle 103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039" name="Rectangle 103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99C88077-EFA4-F5B6-6AC6-551DAD4E49EB}"/>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5400" b="0" i="0" kern="1200">
                <a:solidFill>
                  <a:srgbClr val="EBEBEB"/>
                </a:solidFill>
                <a:latin typeface="+mj-lt"/>
                <a:ea typeface="+mj-ea"/>
                <a:cs typeface="+mj-cs"/>
              </a:rPr>
              <a:t>Your Story: Where is it set?</a:t>
            </a:r>
          </a:p>
        </p:txBody>
      </p:sp>
      <p:pic>
        <p:nvPicPr>
          <p:cNvPr id="1026" name="Picture 2">
            <a:extLst>
              <a:ext uri="{FF2B5EF4-FFF2-40B4-BE49-F238E27FC236}">
                <a16:creationId xmlns:a16="http://schemas.microsoft.com/office/drawing/2014/main" id="{1EE940C8-CBBE-6236-1928-23B2E941E9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09763" y="1607499"/>
            <a:ext cx="6470907" cy="363988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351260"/>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A9F9A428-0DA5-A665-F2D6-5CD9366C2F9B}"/>
              </a:ext>
            </a:extLst>
          </p:cNvPr>
          <p:cNvSpPr>
            <a:spLocks noGrp="1"/>
          </p:cNvSpPr>
          <p:nvPr>
            <p:ph type="title"/>
          </p:nvPr>
        </p:nvSpPr>
        <p:spPr>
          <a:xfrm>
            <a:off x="1154954" y="973668"/>
            <a:ext cx="8761413" cy="706964"/>
          </a:xfrm>
        </p:spPr>
        <p:txBody>
          <a:bodyPr>
            <a:normAutofit/>
          </a:bodyPr>
          <a:lstStyle/>
          <a:p>
            <a:r>
              <a:rPr lang="en-GB">
                <a:solidFill>
                  <a:srgbClr val="FFFFFF"/>
                </a:solidFill>
              </a:rPr>
              <a:t>Setting the Scene</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50CCB436-E608-6B18-4641-BFD8B25D717B}"/>
              </a:ext>
            </a:extLst>
          </p:cNvPr>
          <p:cNvGraphicFramePr>
            <a:graphicFrameLocks noGrp="1"/>
          </p:cNvGraphicFramePr>
          <p:nvPr>
            <p:ph idx="1"/>
            <p:extLst>
              <p:ext uri="{D42A27DB-BD31-4B8C-83A1-F6EECF244321}">
                <p14:modId xmlns:p14="http://schemas.microsoft.com/office/powerpoint/2010/main" val="773628832"/>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0528194"/>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 name="Title 1">
            <a:extLst>
              <a:ext uri="{FF2B5EF4-FFF2-40B4-BE49-F238E27FC236}">
                <a16:creationId xmlns:a16="http://schemas.microsoft.com/office/drawing/2014/main" id="{805B57A8-109A-08F8-B983-CC52752829AC}"/>
              </a:ext>
            </a:extLst>
          </p:cNvPr>
          <p:cNvSpPr>
            <a:spLocks noGrp="1"/>
          </p:cNvSpPr>
          <p:nvPr>
            <p:ph type="title"/>
          </p:nvPr>
        </p:nvSpPr>
        <p:spPr>
          <a:xfrm>
            <a:off x="1154955" y="973667"/>
            <a:ext cx="2942210" cy="4833745"/>
          </a:xfrm>
        </p:spPr>
        <p:txBody>
          <a:bodyPr>
            <a:normAutofit/>
          </a:bodyPr>
          <a:lstStyle/>
          <a:p>
            <a:r>
              <a:rPr lang="en-GB">
                <a:solidFill>
                  <a:srgbClr val="EBEBEB"/>
                </a:solidFill>
              </a:rPr>
              <a:t>Your Story: How to set a scene?</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0796305B-C09F-50E1-E4EF-55C30D28BC79}"/>
              </a:ext>
            </a:extLst>
          </p:cNvPr>
          <p:cNvGraphicFramePr>
            <a:graphicFrameLocks noGrp="1"/>
          </p:cNvGraphicFramePr>
          <p:nvPr>
            <p:ph idx="1"/>
            <p:extLst>
              <p:ext uri="{D42A27DB-BD31-4B8C-83A1-F6EECF244321}">
                <p14:modId xmlns:p14="http://schemas.microsoft.com/office/powerpoint/2010/main" val="109638341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8145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orilla and a baby in the rain&#10;&#10;Description automatically generated">
            <a:extLst>
              <a:ext uri="{FF2B5EF4-FFF2-40B4-BE49-F238E27FC236}">
                <a16:creationId xmlns:a16="http://schemas.microsoft.com/office/drawing/2014/main" id="{80BE4445-1D5A-C887-190D-A47369A856D1}"/>
              </a:ext>
            </a:extLst>
          </p:cNvPr>
          <p:cNvPicPr>
            <a:picLocks noChangeAspect="1"/>
          </p:cNvPicPr>
          <p:nvPr/>
        </p:nvPicPr>
        <p:blipFill rotWithShape="1">
          <a:blip r:embed="rId2"/>
          <a:srcRect t="20495"/>
          <a:stretch/>
        </p:blipFill>
        <p:spPr>
          <a:xfrm>
            <a:off x="20" y="10"/>
            <a:ext cx="12191980" cy="6857990"/>
          </a:xfrm>
          <a:prstGeom prst="rect">
            <a:avLst/>
          </a:prstGeom>
        </p:spPr>
      </p:pic>
    </p:spTree>
    <p:extLst>
      <p:ext uri="{BB962C8B-B14F-4D97-AF65-F5344CB8AC3E}">
        <p14:creationId xmlns:p14="http://schemas.microsoft.com/office/powerpoint/2010/main" val="861633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D68E15A-9092-1274-868E-EBFB9A7E711D}"/>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600" b="0" i="0" kern="1200">
                <a:solidFill>
                  <a:srgbClr val="EBEBEB"/>
                </a:solidFill>
                <a:latin typeface="+mj-lt"/>
                <a:ea typeface="+mj-ea"/>
                <a:cs typeface="+mj-cs"/>
              </a:rPr>
              <a:t>Now where will your first scene be set?</a:t>
            </a:r>
          </a:p>
        </p:txBody>
      </p:sp>
      <p:pic>
        <p:nvPicPr>
          <p:cNvPr id="4" name="Content Placeholder 3" descr="Aerial view of a frozen river&#10;&#10;Description automatically generated">
            <a:extLst>
              <a:ext uri="{FF2B5EF4-FFF2-40B4-BE49-F238E27FC236}">
                <a16:creationId xmlns:a16="http://schemas.microsoft.com/office/drawing/2014/main" id="{E4B5AC73-F6CE-1709-6228-CAD7C8FF58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109763" y="1607499"/>
            <a:ext cx="6470907" cy="3639885"/>
          </a:xfrm>
          <a:prstGeom prst="roundRect">
            <a:avLst>
              <a:gd name="adj" fmla="val 1858"/>
            </a:avLst>
          </a:prstGeom>
          <a:noFill/>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786445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Content Placeholder 4" descr="A cartoon of a child walking in the woods&#10;&#10;Description automatically generated">
            <a:extLst>
              <a:ext uri="{FF2B5EF4-FFF2-40B4-BE49-F238E27FC236}">
                <a16:creationId xmlns:a16="http://schemas.microsoft.com/office/drawing/2014/main" id="{DB8F7E2B-D667-D668-9DFF-8830F92A0226}"/>
              </a:ext>
            </a:extLst>
          </p:cNvPr>
          <p:cNvPicPr>
            <a:picLocks noGrp="1" noChangeAspect="1"/>
          </p:cNvPicPr>
          <p:nvPr>
            <p:ph idx="1"/>
          </p:nvPr>
        </p:nvPicPr>
        <p:blipFill rotWithShape="1">
          <a:blip r:embed="rId2"/>
          <a:srcRect t="27501" b="27499"/>
          <a:stretch/>
        </p:blipFill>
        <p:spPr>
          <a:xfrm>
            <a:off x="20" y="10"/>
            <a:ext cx="12191980" cy="6857990"/>
          </a:xfrm>
          <a:prstGeom prst="rect">
            <a:avLst/>
          </a:prstGeom>
        </p:spPr>
      </p:pic>
    </p:spTree>
    <p:extLst>
      <p:ext uri="{BB962C8B-B14F-4D97-AF65-F5344CB8AC3E}">
        <p14:creationId xmlns:p14="http://schemas.microsoft.com/office/powerpoint/2010/main" val="1714422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5" name="Rectangle 14">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469C4973-EE1E-04B5-EB7B-A24530F5738F}"/>
              </a:ext>
            </a:extLst>
          </p:cNvPr>
          <p:cNvPicPr>
            <a:picLocks noChangeAspect="1"/>
          </p:cNvPicPr>
          <p:nvPr/>
        </p:nvPicPr>
        <p:blipFill rotWithShape="1">
          <a:blip r:embed="rId3">
            <a:alphaModFix amt="40000"/>
          </a:blip>
          <a:srcRect t="25000"/>
          <a:stretch/>
        </p:blipFill>
        <p:spPr>
          <a:xfrm>
            <a:off x="20" y="9246"/>
            <a:ext cx="12191980" cy="6857990"/>
          </a:xfrm>
          <a:prstGeom prst="rect">
            <a:avLst/>
          </a:prstGeom>
        </p:spPr>
      </p:pic>
      <p:sp>
        <p:nvSpPr>
          <p:cNvPr id="2" name="Title 1">
            <a:extLst>
              <a:ext uri="{FF2B5EF4-FFF2-40B4-BE49-F238E27FC236}">
                <a16:creationId xmlns:a16="http://schemas.microsoft.com/office/drawing/2014/main" id="{E5E84747-D90D-5425-705F-D49AAA0CCAA2}"/>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a:solidFill>
                  <a:schemeClr val="tx1"/>
                </a:solidFill>
              </a:rPr>
              <a:t>A Moral for your Story</a:t>
            </a:r>
          </a:p>
        </p:txBody>
      </p:sp>
    </p:spTree>
    <p:extLst>
      <p:ext uri="{BB962C8B-B14F-4D97-AF65-F5344CB8AC3E}">
        <p14:creationId xmlns:p14="http://schemas.microsoft.com/office/powerpoint/2010/main" val="656009352"/>
      </p:ext>
    </p:extLst>
  </p:cSld>
  <p:clrMapOvr>
    <a:overrideClrMapping bg1="dk1" tx1="lt1" bg2="dk2" tx2="lt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5" name="Rectangle 14">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D558038D-DD8C-715D-B59D-CCE6B74496DE}"/>
              </a:ext>
            </a:extLst>
          </p:cNvPr>
          <p:cNvPicPr>
            <a:picLocks noChangeAspect="1"/>
          </p:cNvPicPr>
          <p:nvPr/>
        </p:nvPicPr>
        <p:blipFill rotWithShape="1">
          <a:blip r:embed="rId3">
            <a:alphaModFix amt="40000"/>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16A5CEC7-C3D2-C9CE-F675-92C71159F8EA}"/>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a:solidFill>
                  <a:schemeClr val="tx1"/>
                </a:solidFill>
              </a:rPr>
              <a:t>What is a moral?</a:t>
            </a:r>
          </a:p>
        </p:txBody>
      </p:sp>
    </p:spTree>
    <p:extLst>
      <p:ext uri="{BB962C8B-B14F-4D97-AF65-F5344CB8AC3E}">
        <p14:creationId xmlns:p14="http://schemas.microsoft.com/office/powerpoint/2010/main" val="836367680"/>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15" name="Rectangle 14">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paper ship leading among white ships">
            <a:extLst>
              <a:ext uri="{FF2B5EF4-FFF2-40B4-BE49-F238E27FC236}">
                <a16:creationId xmlns:a16="http://schemas.microsoft.com/office/drawing/2014/main" id="{08D6D82B-2986-009D-808A-D506E40F825B}"/>
              </a:ext>
            </a:extLst>
          </p:cNvPr>
          <p:cNvPicPr>
            <a:picLocks noChangeAspect="1"/>
          </p:cNvPicPr>
          <p:nvPr/>
        </p:nvPicPr>
        <p:blipFill rotWithShape="1">
          <a:blip r:embed="rId3">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5F866949-76A9-DA61-7774-B8B954116F6C}"/>
              </a:ext>
            </a:extLst>
          </p:cNvPr>
          <p:cNvSpPr>
            <a:spLocks noGrp="1"/>
          </p:cNvSpPr>
          <p:nvPr>
            <p:ph type="title"/>
          </p:nvPr>
        </p:nvSpPr>
        <p:spPr>
          <a:xfrm>
            <a:off x="1154955" y="2099733"/>
            <a:ext cx="8825658" cy="2677648"/>
          </a:xfrm>
        </p:spPr>
        <p:txBody>
          <a:bodyPr vert="horz" lIns="91440" tIns="45720" rIns="91440" bIns="45720" rtlCol="0" anchor="b">
            <a:normAutofit/>
          </a:bodyPr>
          <a:lstStyle/>
          <a:p>
            <a:r>
              <a:rPr lang="en-US" sz="5400">
                <a:solidFill>
                  <a:schemeClr val="tx1"/>
                </a:solidFill>
              </a:rPr>
              <a:t>What is a Moral?</a:t>
            </a:r>
          </a:p>
        </p:txBody>
      </p:sp>
      <p:sp>
        <p:nvSpPr>
          <p:cNvPr id="3" name="Content Placeholder 2">
            <a:extLst>
              <a:ext uri="{FF2B5EF4-FFF2-40B4-BE49-F238E27FC236}">
                <a16:creationId xmlns:a16="http://schemas.microsoft.com/office/drawing/2014/main" id="{88DD9CD3-DB37-8D29-2993-649603A0CBB6}"/>
              </a:ext>
            </a:extLst>
          </p:cNvPr>
          <p:cNvSpPr>
            <a:spLocks noGrp="1"/>
          </p:cNvSpPr>
          <p:nvPr>
            <p:ph idx="1"/>
          </p:nvPr>
        </p:nvSpPr>
        <p:spPr>
          <a:xfrm>
            <a:off x="1154955" y="4777380"/>
            <a:ext cx="8825658" cy="861420"/>
          </a:xfrm>
        </p:spPr>
        <p:txBody>
          <a:bodyPr vert="horz" lIns="91440" tIns="45720" rIns="91440" bIns="45720" rtlCol="0" anchor="t">
            <a:normAutofit/>
          </a:bodyPr>
          <a:lstStyle/>
          <a:p>
            <a:pPr marL="0" indent="0">
              <a:buNone/>
            </a:pPr>
            <a:r>
              <a:rPr lang="en-US" cap="all">
                <a:solidFill>
                  <a:schemeClr val="tx1"/>
                </a:solidFill>
              </a:rPr>
              <a:t>A message or a lesson to be learned from the story.</a:t>
            </a:r>
          </a:p>
        </p:txBody>
      </p:sp>
    </p:spTree>
    <p:extLst>
      <p:ext uri="{BB962C8B-B14F-4D97-AF65-F5344CB8AC3E}">
        <p14:creationId xmlns:p14="http://schemas.microsoft.com/office/powerpoint/2010/main" val="25698399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GB"/>
            </a:p>
          </p:txBody>
        </p:sp>
      </p:grpSp>
      <p:sp>
        <p:nvSpPr>
          <p:cNvPr id="2" name="Title 1">
            <a:extLst>
              <a:ext uri="{FF2B5EF4-FFF2-40B4-BE49-F238E27FC236}">
                <a16:creationId xmlns:a16="http://schemas.microsoft.com/office/drawing/2014/main" id="{FB5BE713-F7ED-F54B-3C35-D76E283B4912}"/>
              </a:ext>
            </a:extLst>
          </p:cNvPr>
          <p:cNvSpPr>
            <a:spLocks noGrp="1"/>
          </p:cNvSpPr>
          <p:nvPr>
            <p:ph type="title"/>
          </p:nvPr>
        </p:nvSpPr>
        <p:spPr>
          <a:xfrm>
            <a:off x="1154954" y="973668"/>
            <a:ext cx="8761413" cy="706964"/>
          </a:xfrm>
        </p:spPr>
        <p:txBody>
          <a:bodyPr>
            <a:normAutofit/>
          </a:bodyPr>
          <a:lstStyle/>
          <a:p>
            <a:r>
              <a:rPr lang="en-GB">
                <a:solidFill>
                  <a:srgbClr val="FFFFFF"/>
                </a:solidFill>
              </a:rPr>
              <a:t>Examples</a:t>
            </a:r>
          </a:p>
        </p:txBody>
      </p:sp>
      <p:sp>
        <p:nvSpPr>
          <p:cNvPr id="22" name="Rectangle 21">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23" name="Content Placeholder 2">
            <a:extLst>
              <a:ext uri="{FF2B5EF4-FFF2-40B4-BE49-F238E27FC236}">
                <a16:creationId xmlns:a16="http://schemas.microsoft.com/office/drawing/2014/main" id="{27CB3F29-359A-A1C3-B326-03000FE7BE01}"/>
              </a:ext>
            </a:extLst>
          </p:cNvPr>
          <p:cNvGraphicFramePr>
            <a:graphicFrameLocks noGrp="1"/>
          </p:cNvGraphicFramePr>
          <p:nvPr>
            <p:ph idx="1"/>
            <p:extLst>
              <p:ext uri="{D42A27DB-BD31-4B8C-83A1-F6EECF244321}">
                <p14:modId xmlns:p14="http://schemas.microsoft.com/office/powerpoint/2010/main" val="85366871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5199639"/>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0" name="Rectangle 1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2" name="Rectangle 2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3" name="Picture 22" descr="A colourful light bulb with business icons">
            <a:extLst>
              <a:ext uri="{FF2B5EF4-FFF2-40B4-BE49-F238E27FC236}">
                <a16:creationId xmlns:a16="http://schemas.microsoft.com/office/drawing/2014/main" id="{38B3AFAE-6672-9F09-7B15-C5048CB10CED}"/>
              </a:ext>
            </a:extLst>
          </p:cNvPr>
          <p:cNvPicPr>
            <a:picLocks noChangeAspect="1"/>
          </p:cNvPicPr>
          <p:nvPr/>
        </p:nvPicPr>
        <p:blipFill rotWithShape="1">
          <a:blip r:embed="rId3"/>
          <a:srcRect t="22231" r="-1" b="18943"/>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4" name="Freeform: Shape 2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AB12C151-BB43-CF71-2E18-3BC98CA0DB6F}"/>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a:solidFill>
                  <a:srgbClr val="EBEBEB"/>
                </a:solidFill>
              </a:rPr>
              <a:t>Planning Your Story</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87997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35582B0-EE4C-C6EA-F46A-AAD4B2F6F345}"/>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800" b="0" i="0" kern="1200">
                <a:solidFill>
                  <a:srgbClr val="EBEBEB"/>
                </a:solidFill>
                <a:latin typeface="+mj-lt"/>
                <a:ea typeface="+mj-ea"/>
                <a:cs typeface="+mj-cs"/>
              </a:rPr>
              <a:t>Thank you for joining our course and being a Climate Champion!</a:t>
            </a:r>
          </a:p>
        </p:txBody>
      </p:sp>
      <p:pic>
        <p:nvPicPr>
          <p:cNvPr id="7" name="Graphic 6" descr="Ribbon">
            <a:extLst>
              <a:ext uri="{FF2B5EF4-FFF2-40B4-BE49-F238E27FC236}">
                <a16:creationId xmlns:a16="http://schemas.microsoft.com/office/drawing/2014/main" id="{ED71F399-FD4F-6607-5B30-0399CFA11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0837" y="1113063"/>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98460029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616407-3E4D-4469-BDAF-3837EBF9F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 name="Content Placeholder 4" descr="A poster of a child&#10;&#10;Description automatically generated">
            <a:extLst>
              <a:ext uri="{FF2B5EF4-FFF2-40B4-BE49-F238E27FC236}">
                <a16:creationId xmlns:a16="http://schemas.microsoft.com/office/drawing/2014/main" id="{50C0792B-8383-3EB1-B25C-721D2AC227E1}"/>
              </a:ext>
            </a:extLst>
          </p:cNvPr>
          <p:cNvPicPr>
            <a:picLocks noGrp="1" noChangeAspect="1"/>
          </p:cNvPicPr>
          <p:nvPr>
            <p:ph idx="1"/>
          </p:nvPr>
        </p:nvPicPr>
        <p:blipFill rotWithShape="1">
          <a:blip r:embed="rId2"/>
          <a:srcRect t="33562" b="21438"/>
          <a:stretch/>
        </p:blipFill>
        <p:spPr>
          <a:xfrm>
            <a:off x="20" y="10"/>
            <a:ext cx="12191980" cy="6857990"/>
          </a:xfrm>
          <a:prstGeom prst="rect">
            <a:avLst/>
          </a:prstGeom>
        </p:spPr>
      </p:pic>
    </p:spTree>
    <p:extLst>
      <p:ext uri="{BB962C8B-B14F-4D97-AF65-F5344CB8AC3E}">
        <p14:creationId xmlns:p14="http://schemas.microsoft.com/office/powerpoint/2010/main" val="123196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GB"/>
          </a:p>
        </p:txBody>
      </p:sp>
      <p:sp>
        <p:nvSpPr>
          <p:cNvPr id="48"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GB"/>
          </a:p>
        </p:txBody>
      </p:sp>
      <p:sp>
        <p:nvSpPr>
          <p:cNvPr id="50" name="Freeform: Shape 49">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GB"/>
          </a:p>
        </p:txBody>
      </p:sp>
      <p:sp>
        <p:nvSpPr>
          <p:cNvPr id="52"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2" name="Title 1">
            <a:extLst>
              <a:ext uri="{FF2B5EF4-FFF2-40B4-BE49-F238E27FC236}">
                <a16:creationId xmlns:a16="http://schemas.microsoft.com/office/drawing/2014/main" id="{8140523D-5F5C-AB08-3741-C119E280CA43}"/>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b="0" i="0" kern="1200">
                <a:solidFill>
                  <a:srgbClr val="EBEBEB"/>
                </a:solidFill>
                <a:latin typeface="+mj-lt"/>
                <a:ea typeface="+mj-ea"/>
                <a:cs typeface="+mj-cs"/>
              </a:rPr>
              <a:t>Emotions</a:t>
            </a:r>
          </a:p>
        </p:txBody>
      </p:sp>
      <p:pic>
        <p:nvPicPr>
          <p:cNvPr id="4" name="Picture 2" descr="A cartoon of a cat&#10;&#10;Description automatically generated">
            <a:extLst>
              <a:ext uri="{FF2B5EF4-FFF2-40B4-BE49-F238E27FC236}">
                <a16:creationId xmlns:a16="http://schemas.microsoft.com/office/drawing/2014/main" id="{C79F8528-F0B0-9B61-ECC6-FCEF1DADEE9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737" b="6"/>
          <a:stretch/>
        </p:blipFill>
        <p:spPr bwMode="auto">
          <a:xfrm>
            <a:off x="6794892" y="654631"/>
            <a:ext cx="4668594" cy="5585369"/>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7F4809C2-E999-C077-C23F-8CE84C6559A1}"/>
              </a:ext>
            </a:extLst>
          </p:cNvPr>
          <p:cNvSpPr txBox="1"/>
          <p:nvPr/>
        </p:nvSpPr>
        <p:spPr>
          <a:xfrm>
            <a:off x="639098" y="2418735"/>
            <a:ext cx="5132439" cy="3811742"/>
          </a:xfrm>
          <a:prstGeom prst="rect">
            <a:avLst/>
          </a:prstGeom>
        </p:spPr>
        <p:txBody>
          <a:bodyPr vert="horz" lIns="91440" tIns="45720" rIns="91440" bIns="45720" rtlCol="0" anchor="ctr">
            <a:normAutofit/>
          </a:bodyPr>
          <a:lstStyle/>
          <a:p>
            <a:pPr marL="0" indent="0">
              <a:spcBef>
                <a:spcPts val="1000"/>
              </a:spcBef>
              <a:buClr>
                <a:schemeClr val="accent1"/>
              </a:buClr>
              <a:buSzPct val="80000"/>
            </a:pPr>
            <a:r>
              <a:rPr lang="en-US" dirty="0">
                <a:solidFill>
                  <a:srgbClr val="FFFFFF"/>
                </a:solidFill>
              </a:rPr>
              <a:t>In real life and in stories it is important to let people know how you or your characters are feeling.</a:t>
            </a:r>
          </a:p>
        </p:txBody>
      </p:sp>
    </p:spTree>
    <p:extLst>
      <p:ext uri="{BB962C8B-B14F-4D97-AF65-F5344CB8AC3E}">
        <p14:creationId xmlns:p14="http://schemas.microsoft.com/office/powerpoint/2010/main" val="406979842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633E3286-B6D8-F667-EACA-791F0B0E2689}"/>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200" b="0" i="0" kern="1200">
                <a:solidFill>
                  <a:srgbClr val="EBEBEB"/>
                </a:solidFill>
                <a:latin typeface="+mj-lt"/>
                <a:ea typeface="+mj-ea"/>
                <a:cs typeface="+mj-cs"/>
              </a:rPr>
              <a:t>Showing our emotions is an excellent way of storytelling</a:t>
            </a:r>
          </a:p>
        </p:txBody>
      </p:sp>
      <p:pic>
        <p:nvPicPr>
          <p:cNvPr id="4" name="Picture 2" descr="See the source image">
            <a:extLst>
              <a:ext uri="{FF2B5EF4-FFF2-40B4-BE49-F238E27FC236}">
                <a16:creationId xmlns:a16="http://schemas.microsoft.com/office/drawing/2014/main" id="{4031BB5A-F205-5F79-5E34-96A9E791F4A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329" r="26360" b="1"/>
          <a:stretch/>
        </p:blipFill>
        <p:spPr bwMode="auto">
          <a:xfrm>
            <a:off x="2459273" y="1113063"/>
            <a:ext cx="3771887" cy="4628758"/>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30949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2538</TotalTime>
  <Words>2291</Words>
  <Application>Microsoft Office PowerPoint</Application>
  <PresentationFormat>Widescreen</PresentationFormat>
  <Paragraphs>201</Paragraphs>
  <Slides>65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Aptos</vt:lpstr>
      <vt:lpstr>Arial</vt:lpstr>
      <vt:lpstr>Century Gothic</vt:lpstr>
      <vt:lpstr>Roboto</vt:lpstr>
      <vt:lpstr>Symbol</vt:lpstr>
      <vt:lpstr>Times New Roman</vt:lpstr>
      <vt:lpstr>Wingdings 3</vt:lpstr>
      <vt:lpstr>Ion Boardroom</vt:lpstr>
      <vt:lpstr>PowerPoint Presentation</vt:lpstr>
      <vt:lpstr>Housekeeping</vt:lpstr>
      <vt:lpstr>Climate Champions 2021</vt:lpstr>
      <vt:lpstr>Let’s have a look at the worksheet</vt:lpstr>
      <vt:lpstr>PowerPoint Presentation</vt:lpstr>
      <vt:lpstr>PowerPoint Presentation</vt:lpstr>
      <vt:lpstr>PowerPoint Presentation</vt:lpstr>
      <vt:lpstr>Emotions</vt:lpstr>
      <vt:lpstr>Showing our emotions is an excellent way of storytelling</vt:lpstr>
      <vt:lpstr>Example Emotions</vt:lpstr>
      <vt:lpstr>What do we know about Climate Change?</vt:lpstr>
      <vt:lpstr>PowerPoint Presentation</vt:lpstr>
      <vt:lpstr>Story Structure</vt:lpstr>
      <vt:lpstr>Story Structure</vt:lpstr>
      <vt:lpstr>Characters</vt:lpstr>
      <vt:lpstr>Characters</vt:lpstr>
      <vt:lpstr>Do you do anything about climate change now?</vt:lpstr>
      <vt:lpstr>Making Up a Character for your Story</vt:lpstr>
      <vt:lpstr>What is character?</vt:lpstr>
      <vt:lpstr>What is character</vt:lpstr>
      <vt:lpstr>What is personality?</vt:lpstr>
      <vt:lpstr>What is Personality</vt:lpstr>
      <vt:lpstr>Examples in Literature: </vt:lpstr>
      <vt:lpstr>Examples in Literature</vt:lpstr>
      <vt:lpstr>Examples in Literature</vt:lpstr>
      <vt:lpstr>Examples in Literature</vt:lpstr>
      <vt:lpstr>Do you have a favourite real person or character from a story who you admire? </vt:lpstr>
      <vt:lpstr>What sort of character &amp; personality do you think a climate champion needs to have? </vt:lpstr>
      <vt:lpstr>What sort of character &amp; personality do you have?  </vt:lpstr>
      <vt:lpstr>If you are not basing your character entirely on yourself, write down here what their character and personality are. </vt:lpstr>
      <vt:lpstr>What does your main character look like?</vt:lpstr>
      <vt:lpstr>What does your main character look like?</vt:lpstr>
      <vt:lpstr>Do you have a name for your character? </vt:lpstr>
      <vt:lpstr>Your Story: What is your story about?</vt:lpstr>
      <vt:lpstr>What is Climate Change? (BBC Bitesize)</vt:lpstr>
      <vt:lpstr>Causes of Climate Change</vt:lpstr>
      <vt:lpstr>Causes of Climate Change</vt:lpstr>
      <vt:lpstr>Consequences: Extreme Weather</vt:lpstr>
      <vt:lpstr>Consequences: Shrinking Glaciers and Melting Ice Caps.</vt:lpstr>
      <vt:lpstr>Consequences: Rising Sea Levels</vt:lpstr>
      <vt:lpstr>Consequences: Extinction of Plants and Animals</vt:lpstr>
      <vt:lpstr>What Can be Done?</vt:lpstr>
      <vt:lpstr>Mersey Barrage</vt:lpstr>
      <vt:lpstr>Your Story: We need to think of the following </vt:lpstr>
      <vt:lpstr>Your Story</vt:lpstr>
      <vt:lpstr>Your Story: What Will Happen?</vt:lpstr>
      <vt:lpstr>Overcoming the Monster</vt:lpstr>
      <vt:lpstr>Quest</vt:lpstr>
      <vt:lpstr>Tragedy</vt:lpstr>
      <vt:lpstr>Rebirth</vt:lpstr>
      <vt:lpstr>Which plot or plots do you want to have in your story?</vt:lpstr>
      <vt:lpstr>Dilemma</vt:lpstr>
      <vt:lpstr>Thinking about the plot types can help. Do you? </vt:lpstr>
      <vt:lpstr>Who can help or stop us</vt:lpstr>
      <vt:lpstr>Your Story: Where is it set?</vt:lpstr>
      <vt:lpstr>Setting the Scene</vt:lpstr>
      <vt:lpstr>Your Story: How to set a scene?</vt:lpstr>
      <vt:lpstr>PowerPoint Presentation</vt:lpstr>
      <vt:lpstr>Now where will your first scene be set?</vt:lpstr>
      <vt:lpstr>A Moral for your Story</vt:lpstr>
      <vt:lpstr>What is a moral?</vt:lpstr>
      <vt:lpstr>What is a Moral?</vt:lpstr>
      <vt:lpstr>Examples</vt:lpstr>
      <vt:lpstr>Planning Your Story</vt:lpstr>
      <vt:lpstr>Thank you for joining our course and being a Climate Champion!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writing</dc:title>
  <dc:creator>charles lea</dc:creator>
  <cp:lastModifiedBy>charles lea</cp:lastModifiedBy>
  <cp:revision>24</cp:revision>
  <dcterms:created xsi:type="dcterms:W3CDTF">2019-06-11T19:47:05Z</dcterms:created>
  <dcterms:modified xsi:type="dcterms:W3CDTF">2024-12-08T12:01:59Z</dcterms:modified>
</cp:coreProperties>
</file>